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Lst>
  <p:sldSz cx="7775575" cy="10907713"/>
  <p:notesSz cx="6858000" cy="9144000"/>
  <p:defaultTextStyle>
    <a:defPPr>
      <a:defRPr lang="nl-NL"/>
    </a:defPPr>
    <a:lvl1pPr marL="0" algn="l" defTabSz="1067354" rtl="0" eaLnBrk="1" latinLnBrk="0" hangingPunct="1">
      <a:defRPr sz="2149" kern="1200">
        <a:solidFill>
          <a:schemeClr val="tx1"/>
        </a:solidFill>
        <a:latin typeface="+mn-lt"/>
        <a:ea typeface="+mn-ea"/>
        <a:cs typeface="+mn-cs"/>
      </a:defRPr>
    </a:lvl1pPr>
    <a:lvl2pPr marL="533678" algn="l" defTabSz="1067354" rtl="0" eaLnBrk="1" latinLnBrk="0" hangingPunct="1">
      <a:defRPr sz="2149" kern="1200">
        <a:solidFill>
          <a:schemeClr val="tx1"/>
        </a:solidFill>
        <a:latin typeface="+mn-lt"/>
        <a:ea typeface="+mn-ea"/>
        <a:cs typeface="+mn-cs"/>
      </a:defRPr>
    </a:lvl2pPr>
    <a:lvl3pPr marL="1067354" algn="l" defTabSz="1067354" rtl="0" eaLnBrk="1" latinLnBrk="0" hangingPunct="1">
      <a:defRPr sz="2149" kern="1200">
        <a:solidFill>
          <a:schemeClr val="tx1"/>
        </a:solidFill>
        <a:latin typeface="+mn-lt"/>
        <a:ea typeface="+mn-ea"/>
        <a:cs typeface="+mn-cs"/>
      </a:defRPr>
    </a:lvl3pPr>
    <a:lvl4pPr marL="1601032" algn="l" defTabSz="1067354" rtl="0" eaLnBrk="1" latinLnBrk="0" hangingPunct="1">
      <a:defRPr sz="2149" kern="1200">
        <a:solidFill>
          <a:schemeClr val="tx1"/>
        </a:solidFill>
        <a:latin typeface="+mn-lt"/>
        <a:ea typeface="+mn-ea"/>
        <a:cs typeface="+mn-cs"/>
      </a:defRPr>
    </a:lvl4pPr>
    <a:lvl5pPr marL="2134709" algn="l" defTabSz="1067354" rtl="0" eaLnBrk="1" latinLnBrk="0" hangingPunct="1">
      <a:defRPr sz="2149" kern="1200">
        <a:solidFill>
          <a:schemeClr val="tx1"/>
        </a:solidFill>
        <a:latin typeface="+mn-lt"/>
        <a:ea typeface="+mn-ea"/>
        <a:cs typeface="+mn-cs"/>
      </a:defRPr>
    </a:lvl5pPr>
    <a:lvl6pPr marL="2668387" algn="l" defTabSz="1067354" rtl="0" eaLnBrk="1" latinLnBrk="0" hangingPunct="1">
      <a:defRPr sz="2149" kern="1200">
        <a:solidFill>
          <a:schemeClr val="tx1"/>
        </a:solidFill>
        <a:latin typeface="+mn-lt"/>
        <a:ea typeface="+mn-ea"/>
        <a:cs typeface="+mn-cs"/>
      </a:defRPr>
    </a:lvl6pPr>
    <a:lvl7pPr marL="3202063" algn="l" defTabSz="1067354" rtl="0" eaLnBrk="1" latinLnBrk="0" hangingPunct="1">
      <a:defRPr sz="2149" kern="1200">
        <a:solidFill>
          <a:schemeClr val="tx1"/>
        </a:solidFill>
        <a:latin typeface="+mn-lt"/>
        <a:ea typeface="+mn-ea"/>
        <a:cs typeface="+mn-cs"/>
      </a:defRPr>
    </a:lvl7pPr>
    <a:lvl8pPr marL="3735741" algn="l" defTabSz="1067354" rtl="0" eaLnBrk="1" latinLnBrk="0" hangingPunct="1">
      <a:defRPr sz="2149" kern="1200">
        <a:solidFill>
          <a:schemeClr val="tx1"/>
        </a:solidFill>
        <a:latin typeface="+mn-lt"/>
        <a:ea typeface="+mn-ea"/>
        <a:cs typeface="+mn-cs"/>
      </a:defRPr>
    </a:lvl8pPr>
    <a:lvl9pPr marL="4269419" algn="l" defTabSz="1067354" rtl="0" eaLnBrk="1" latinLnBrk="0" hangingPunct="1">
      <a:defRPr sz="214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7" userDrawn="1">
          <p15:clr>
            <a:srgbClr val="A4A3A4"/>
          </p15:clr>
        </p15:guide>
        <p15:guide id="2" pos="24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2C0C"/>
    <a:srgbClr val="3A3A3A"/>
    <a:srgbClr val="543D30"/>
    <a:srgbClr val="5C443B"/>
    <a:srgbClr val="D1D1D0"/>
    <a:srgbClr val="FFE9C8"/>
    <a:srgbClr val="D69622"/>
    <a:srgbClr val="B5B5AE"/>
    <a:srgbClr val="FFFFFF"/>
    <a:srgbClr val="C30D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73" d="100"/>
          <a:sy n="73" d="100"/>
        </p:scale>
        <p:origin x="2988" y="294"/>
      </p:cViewPr>
      <p:guideLst>
        <p:guide orient="horz" pos="3437"/>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83170" y="3388464"/>
            <a:ext cx="6609238" cy="2338089"/>
          </a:xfrm>
        </p:spPr>
        <p:txBody>
          <a:bodyPr/>
          <a:lstStyle/>
          <a:p>
            <a:r>
              <a:rPr lang="nl-NL" smtClean="0"/>
              <a:t>Klik om de stijl te bewerken</a:t>
            </a:r>
            <a:endParaRPr lang="nl-NL"/>
          </a:p>
        </p:txBody>
      </p:sp>
      <p:sp>
        <p:nvSpPr>
          <p:cNvPr id="3" name="Ondertitel 2"/>
          <p:cNvSpPr>
            <a:spLocks noGrp="1"/>
          </p:cNvSpPr>
          <p:nvPr>
            <p:ph type="subTitle" idx="1"/>
          </p:nvPr>
        </p:nvSpPr>
        <p:spPr>
          <a:xfrm>
            <a:off x="1166338" y="6181041"/>
            <a:ext cx="5442902" cy="2787526"/>
          </a:xfrm>
        </p:spPr>
        <p:txBody>
          <a:bodyPr/>
          <a:lstStyle>
            <a:lvl1pPr marL="0" indent="0" algn="ctr">
              <a:buNone/>
              <a:defRPr>
                <a:solidFill>
                  <a:schemeClr val="tx1">
                    <a:tint val="75000"/>
                  </a:schemeClr>
                </a:solidFill>
              </a:defRPr>
            </a:lvl1pPr>
            <a:lvl2pPr marL="738842" indent="0" algn="ctr">
              <a:buNone/>
              <a:defRPr>
                <a:solidFill>
                  <a:schemeClr val="tx1">
                    <a:tint val="75000"/>
                  </a:schemeClr>
                </a:solidFill>
              </a:defRPr>
            </a:lvl2pPr>
            <a:lvl3pPr marL="1477684" indent="0" algn="ctr">
              <a:buNone/>
              <a:defRPr>
                <a:solidFill>
                  <a:schemeClr val="tx1">
                    <a:tint val="75000"/>
                  </a:schemeClr>
                </a:solidFill>
              </a:defRPr>
            </a:lvl3pPr>
            <a:lvl4pPr marL="2216526" indent="0" algn="ctr">
              <a:buNone/>
              <a:defRPr>
                <a:solidFill>
                  <a:schemeClr val="tx1">
                    <a:tint val="75000"/>
                  </a:schemeClr>
                </a:solidFill>
              </a:defRPr>
            </a:lvl4pPr>
            <a:lvl5pPr marL="2955370" indent="0" algn="ctr">
              <a:buNone/>
              <a:defRPr>
                <a:solidFill>
                  <a:schemeClr val="tx1">
                    <a:tint val="75000"/>
                  </a:schemeClr>
                </a:solidFill>
              </a:defRPr>
            </a:lvl5pPr>
            <a:lvl6pPr marL="3694212" indent="0" algn="ctr">
              <a:buNone/>
              <a:defRPr>
                <a:solidFill>
                  <a:schemeClr val="tx1">
                    <a:tint val="75000"/>
                  </a:schemeClr>
                </a:solidFill>
              </a:defRPr>
            </a:lvl6pPr>
            <a:lvl7pPr marL="4433054" indent="0" algn="ctr">
              <a:buNone/>
              <a:defRPr>
                <a:solidFill>
                  <a:schemeClr val="tx1">
                    <a:tint val="75000"/>
                  </a:schemeClr>
                </a:solidFill>
              </a:defRPr>
            </a:lvl7pPr>
            <a:lvl8pPr marL="5171896" indent="0" algn="ctr">
              <a:buNone/>
              <a:defRPr>
                <a:solidFill>
                  <a:schemeClr val="tx1">
                    <a:tint val="75000"/>
                  </a:schemeClr>
                </a:solidFill>
              </a:defRPr>
            </a:lvl8pPr>
            <a:lvl9pPr marL="5910738"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7DD7E2CD-B7AF-4478-8885-D5B1B6AF2296}" type="datetimeFigureOut">
              <a:rPr lang="nl-NL" smtClean="0"/>
              <a:t>13-6-2018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1E3F3D4-1D1B-4F5A-A03A-41F51F30879F}" type="slidenum">
              <a:rPr lang="nl-NL" smtClean="0"/>
              <a:t>‹Nr.›</a:t>
            </a:fld>
            <a:endParaRPr lang="nl-NL"/>
          </a:p>
        </p:txBody>
      </p:sp>
    </p:spTree>
    <p:extLst>
      <p:ext uri="{BB962C8B-B14F-4D97-AF65-F5344CB8AC3E}">
        <p14:creationId xmlns:p14="http://schemas.microsoft.com/office/powerpoint/2010/main" val="412485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DD7E2CD-B7AF-4478-8885-D5B1B6AF2296}" type="datetimeFigureOut">
              <a:rPr lang="nl-NL" smtClean="0"/>
              <a:t>13-6-2018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1E3F3D4-1D1B-4F5A-A03A-41F51F30879F}" type="slidenum">
              <a:rPr lang="nl-NL" smtClean="0"/>
              <a:t>‹Nr.›</a:t>
            </a:fld>
            <a:endParaRPr lang="nl-NL"/>
          </a:p>
        </p:txBody>
      </p:sp>
    </p:spTree>
    <p:extLst>
      <p:ext uri="{BB962C8B-B14F-4D97-AF65-F5344CB8AC3E}">
        <p14:creationId xmlns:p14="http://schemas.microsoft.com/office/powerpoint/2010/main" val="2115633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93040" y="482265"/>
            <a:ext cx="2045139" cy="1026133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4927" y="482265"/>
            <a:ext cx="6008521" cy="1026133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DD7E2CD-B7AF-4478-8885-D5B1B6AF2296}" type="datetimeFigureOut">
              <a:rPr lang="nl-NL" smtClean="0"/>
              <a:t>13-6-2018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1E3F3D4-1D1B-4F5A-A03A-41F51F30879F}" type="slidenum">
              <a:rPr lang="nl-NL" smtClean="0"/>
              <a:t>‹Nr.›</a:t>
            </a:fld>
            <a:endParaRPr lang="nl-NL"/>
          </a:p>
        </p:txBody>
      </p:sp>
    </p:spTree>
    <p:extLst>
      <p:ext uri="{BB962C8B-B14F-4D97-AF65-F5344CB8AC3E}">
        <p14:creationId xmlns:p14="http://schemas.microsoft.com/office/powerpoint/2010/main" val="344074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DD7E2CD-B7AF-4478-8885-D5B1B6AF2296}" type="datetimeFigureOut">
              <a:rPr lang="nl-NL" smtClean="0"/>
              <a:t>13-6-2018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1E3F3D4-1D1B-4F5A-A03A-41F51F30879F}" type="slidenum">
              <a:rPr lang="nl-NL" smtClean="0"/>
              <a:t>‹Nr.›</a:t>
            </a:fld>
            <a:endParaRPr lang="nl-NL"/>
          </a:p>
        </p:txBody>
      </p:sp>
    </p:spTree>
    <p:extLst>
      <p:ext uri="{BB962C8B-B14F-4D97-AF65-F5344CB8AC3E}">
        <p14:creationId xmlns:p14="http://schemas.microsoft.com/office/powerpoint/2010/main" val="230929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14219" y="7009217"/>
            <a:ext cx="6609238" cy="2166394"/>
          </a:xfrm>
        </p:spPr>
        <p:txBody>
          <a:bodyPr anchor="t"/>
          <a:lstStyle>
            <a:lvl1pPr algn="l">
              <a:defRPr sz="6517"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614219" y="4623157"/>
            <a:ext cx="6609238" cy="2386062"/>
          </a:xfrm>
        </p:spPr>
        <p:txBody>
          <a:bodyPr anchor="b"/>
          <a:lstStyle>
            <a:lvl1pPr marL="0" indent="0">
              <a:buNone/>
              <a:defRPr sz="3259">
                <a:solidFill>
                  <a:schemeClr val="tx1">
                    <a:tint val="75000"/>
                  </a:schemeClr>
                </a:solidFill>
              </a:defRPr>
            </a:lvl1pPr>
            <a:lvl2pPr marL="738842" indent="0">
              <a:buNone/>
              <a:defRPr sz="2975">
                <a:solidFill>
                  <a:schemeClr val="tx1">
                    <a:tint val="75000"/>
                  </a:schemeClr>
                </a:solidFill>
              </a:defRPr>
            </a:lvl2pPr>
            <a:lvl3pPr marL="1477684" indent="0">
              <a:buNone/>
              <a:defRPr sz="2550">
                <a:solidFill>
                  <a:schemeClr val="tx1">
                    <a:tint val="75000"/>
                  </a:schemeClr>
                </a:solidFill>
              </a:defRPr>
            </a:lvl3pPr>
            <a:lvl4pPr marL="2216526" indent="0">
              <a:buNone/>
              <a:defRPr sz="2267">
                <a:solidFill>
                  <a:schemeClr val="tx1">
                    <a:tint val="75000"/>
                  </a:schemeClr>
                </a:solidFill>
              </a:defRPr>
            </a:lvl4pPr>
            <a:lvl5pPr marL="2955370" indent="0">
              <a:buNone/>
              <a:defRPr sz="2267">
                <a:solidFill>
                  <a:schemeClr val="tx1">
                    <a:tint val="75000"/>
                  </a:schemeClr>
                </a:solidFill>
              </a:defRPr>
            </a:lvl5pPr>
            <a:lvl6pPr marL="3694212" indent="0">
              <a:buNone/>
              <a:defRPr sz="2267">
                <a:solidFill>
                  <a:schemeClr val="tx1">
                    <a:tint val="75000"/>
                  </a:schemeClr>
                </a:solidFill>
              </a:defRPr>
            </a:lvl6pPr>
            <a:lvl7pPr marL="4433054" indent="0">
              <a:buNone/>
              <a:defRPr sz="2267">
                <a:solidFill>
                  <a:schemeClr val="tx1">
                    <a:tint val="75000"/>
                  </a:schemeClr>
                </a:solidFill>
              </a:defRPr>
            </a:lvl7pPr>
            <a:lvl8pPr marL="5171896" indent="0">
              <a:buNone/>
              <a:defRPr sz="2267">
                <a:solidFill>
                  <a:schemeClr val="tx1">
                    <a:tint val="75000"/>
                  </a:schemeClr>
                </a:solidFill>
              </a:defRPr>
            </a:lvl8pPr>
            <a:lvl9pPr marL="5910738" indent="0">
              <a:buNone/>
              <a:defRPr sz="2267">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DD7E2CD-B7AF-4478-8885-D5B1B6AF2296}" type="datetimeFigureOut">
              <a:rPr lang="nl-NL" smtClean="0"/>
              <a:t>13-6-2018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1E3F3D4-1D1B-4F5A-A03A-41F51F30879F}" type="slidenum">
              <a:rPr lang="nl-NL" smtClean="0"/>
              <a:t>‹Nr.›</a:t>
            </a:fld>
            <a:endParaRPr lang="nl-NL"/>
          </a:p>
        </p:txBody>
      </p:sp>
    </p:spTree>
    <p:extLst>
      <p:ext uri="{BB962C8B-B14F-4D97-AF65-F5344CB8AC3E}">
        <p14:creationId xmlns:p14="http://schemas.microsoft.com/office/powerpoint/2010/main" val="340281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4926" y="2805203"/>
            <a:ext cx="4026829" cy="7938392"/>
          </a:xfrm>
        </p:spPr>
        <p:txBody>
          <a:bodyPr/>
          <a:lstStyle>
            <a:lvl1pPr>
              <a:defRPr sz="4534"/>
            </a:lvl1pPr>
            <a:lvl2pPr>
              <a:defRPr sz="3825"/>
            </a:lvl2pPr>
            <a:lvl3pPr>
              <a:defRPr sz="3259"/>
            </a:lvl3pPr>
            <a:lvl4pPr>
              <a:defRPr sz="2975"/>
            </a:lvl4pPr>
            <a:lvl5pPr>
              <a:defRPr sz="2975"/>
            </a:lvl5pPr>
            <a:lvl6pPr>
              <a:defRPr sz="2975"/>
            </a:lvl6pPr>
            <a:lvl7pPr>
              <a:defRPr sz="2975"/>
            </a:lvl7pPr>
            <a:lvl8pPr>
              <a:defRPr sz="2975"/>
            </a:lvl8pPr>
            <a:lvl9pPr>
              <a:defRPr sz="2975"/>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11350" y="2805203"/>
            <a:ext cx="4026829" cy="7938392"/>
          </a:xfrm>
        </p:spPr>
        <p:txBody>
          <a:bodyPr/>
          <a:lstStyle>
            <a:lvl1pPr>
              <a:defRPr sz="4534"/>
            </a:lvl1pPr>
            <a:lvl2pPr>
              <a:defRPr sz="3825"/>
            </a:lvl2pPr>
            <a:lvl3pPr>
              <a:defRPr sz="3259"/>
            </a:lvl3pPr>
            <a:lvl4pPr>
              <a:defRPr sz="2975"/>
            </a:lvl4pPr>
            <a:lvl5pPr>
              <a:defRPr sz="2975"/>
            </a:lvl5pPr>
            <a:lvl6pPr>
              <a:defRPr sz="2975"/>
            </a:lvl6pPr>
            <a:lvl7pPr>
              <a:defRPr sz="2975"/>
            </a:lvl7pPr>
            <a:lvl8pPr>
              <a:defRPr sz="2975"/>
            </a:lvl8pPr>
            <a:lvl9pPr>
              <a:defRPr sz="2975"/>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DD7E2CD-B7AF-4478-8885-D5B1B6AF2296}" type="datetimeFigureOut">
              <a:rPr lang="nl-NL" smtClean="0"/>
              <a:t>13-6-2018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1E3F3D4-1D1B-4F5A-A03A-41F51F30879F}" type="slidenum">
              <a:rPr lang="nl-NL" smtClean="0"/>
              <a:t>‹Nr.›</a:t>
            </a:fld>
            <a:endParaRPr lang="nl-NL"/>
          </a:p>
        </p:txBody>
      </p:sp>
    </p:spTree>
    <p:extLst>
      <p:ext uri="{BB962C8B-B14F-4D97-AF65-F5344CB8AC3E}">
        <p14:creationId xmlns:p14="http://schemas.microsoft.com/office/powerpoint/2010/main" val="1922238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88780" y="436815"/>
            <a:ext cx="6998018" cy="1817953"/>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388780" y="2441617"/>
            <a:ext cx="3435562" cy="1017546"/>
          </a:xfrm>
        </p:spPr>
        <p:txBody>
          <a:bodyPr anchor="b"/>
          <a:lstStyle>
            <a:lvl1pPr marL="0" indent="0">
              <a:buNone/>
              <a:defRPr sz="3825" b="1"/>
            </a:lvl1pPr>
            <a:lvl2pPr marL="738842" indent="0">
              <a:buNone/>
              <a:defRPr sz="3259" b="1"/>
            </a:lvl2pPr>
            <a:lvl3pPr marL="1477684" indent="0">
              <a:buNone/>
              <a:defRPr sz="2975" b="1"/>
            </a:lvl3pPr>
            <a:lvl4pPr marL="2216526" indent="0">
              <a:buNone/>
              <a:defRPr sz="2550" b="1"/>
            </a:lvl4pPr>
            <a:lvl5pPr marL="2955370" indent="0">
              <a:buNone/>
              <a:defRPr sz="2550" b="1"/>
            </a:lvl5pPr>
            <a:lvl6pPr marL="3694212" indent="0">
              <a:buNone/>
              <a:defRPr sz="2550" b="1"/>
            </a:lvl6pPr>
            <a:lvl7pPr marL="4433054" indent="0">
              <a:buNone/>
              <a:defRPr sz="2550" b="1"/>
            </a:lvl7pPr>
            <a:lvl8pPr marL="5171896" indent="0">
              <a:buNone/>
              <a:defRPr sz="2550" b="1"/>
            </a:lvl8pPr>
            <a:lvl9pPr marL="5910738" indent="0">
              <a:buNone/>
              <a:defRPr sz="2550" b="1"/>
            </a:lvl9pPr>
          </a:lstStyle>
          <a:p>
            <a:pPr lvl="0"/>
            <a:r>
              <a:rPr lang="nl-NL" smtClean="0"/>
              <a:t>Klik om de modelstijlen te bewerken</a:t>
            </a:r>
          </a:p>
        </p:txBody>
      </p:sp>
      <p:sp>
        <p:nvSpPr>
          <p:cNvPr id="4" name="Tijdelijke aanduiding voor inhoud 3"/>
          <p:cNvSpPr>
            <a:spLocks noGrp="1"/>
          </p:cNvSpPr>
          <p:nvPr>
            <p:ph sz="half" idx="2"/>
          </p:nvPr>
        </p:nvSpPr>
        <p:spPr>
          <a:xfrm>
            <a:off x="388780" y="3459164"/>
            <a:ext cx="3435562" cy="6284559"/>
          </a:xfrm>
        </p:spPr>
        <p:txBody>
          <a:bodyPr/>
          <a:lstStyle>
            <a:lvl1pPr>
              <a:defRPr sz="3825"/>
            </a:lvl1pPr>
            <a:lvl2pPr>
              <a:defRPr sz="3259"/>
            </a:lvl2pPr>
            <a:lvl3pPr>
              <a:defRPr sz="2975"/>
            </a:lvl3pPr>
            <a:lvl4pPr>
              <a:defRPr sz="2550"/>
            </a:lvl4pPr>
            <a:lvl5pPr>
              <a:defRPr sz="2550"/>
            </a:lvl5pPr>
            <a:lvl6pPr>
              <a:defRPr sz="2550"/>
            </a:lvl6pPr>
            <a:lvl7pPr>
              <a:defRPr sz="2550"/>
            </a:lvl7pPr>
            <a:lvl8pPr>
              <a:defRPr sz="2550"/>
            </a:lvl8pPr>
            <a:lvl9pPr>
              <a:defRPr sz="255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3949885" y="2441617"/>
            <a:ext cx="3436912" cy="1017546"/>
          </a:xfrm>
        </p:spPr>
        <p:txBody>
          <a:bodyPr anchor="b"/>
          <a:lstStyle>
            <a:lvl1pPr marL="0" indent="0">
              <a:buNone/>
              <a:defRPr sz="3825" b="1"/>
            </a:lvl1pPr>
            <a:lvl2pPr marL="738842" indent="0">
              <a:buNone/>
              <a:defRPr sz="3259" b="1"/>
            </a:lvl2pPr>
            <a:lvl3pPr marL="1477684" indent="0">
              <a:buNone/>
              <a:defRPr sz="2975" b="1"/>
            </a:lvl3pPr>
            <a:lvl4pPr marL="2216526" indent="0">
              <a:buNone/>
              <a:defRPr sz="2550" b="1"/>
            </a:lvl4pPr>
            <a:lvl5pPr marL="2955370" indent="0">
              <a:buNone/>
              <a:defRPr sz="2550" b="1"/>
            </a:lvl5pPr>
            <a:lvl6pPr marL="3694212" indent="0">
              <a:buNone/>
              <a:defRPr sz="2550" b="1"/>
            </a:lvl6pPr>
            <a:lvl7pPr marL="4433054" indent="0">
              <a:buNone/>
              <a:defRPr sz="2550" b="1"/>
            </a:lvl7pPr>
            <a:lvl8pPr marL="5171896" indent="0">
              <a:buNone/>
              <a:defRPr sz="2550" b="1"/>
            </a:lvl8pPr>
            <a:lvl9pPr marL="5910738" indent="0">
              <a:buNone/>
              <a:defRPr sz="2550" b="1"/>
            </a:lvl9pPr>
          </a:lstStyle>
          <a:p>
            <a:pPr lvl="0"/>
            <a:r>
              <a:rPr lang="nl-NL" smtClean="0"/>
              <a:t>Klik om de modelstijlen te bewerken</a:t>
            </a:r>
          </a:p>
        </p:txBody>
      </p:sp>
      <p:sp>
        <p:nvSpPr>
          <p:cNvPr id="6" name="Tijdelijke aanduiding voor inhoud 5"/>
          <p:cNvSpPr>
            <a:spLocks noGrp="1"/>
          </p:cNvSpPr>
          <p:nvPr>
            <p:ph sz="quarter" idx="4"/>
          </p:nvPr>
        </p:nvSpPr>
        <p:spPr>
          <a:xfrm>
            <a:off x="3949885" y="3459164"/>
            <a:ext cx="3436912" cy="6284559"/>
          </a:xfrm>
        </p:spPr>
        <p:txBody>
          <a:bodyPr/>
          <a:lstStyle>
            <a:lvl1pPr>
              <a:defRPr sz="3825"/>
            </a:lvl1pPr>
            <a:lvl2pPr>
              <a:defRPr sz="3259"/>
            </a:lvl2pPr>
            <a:lvl3pPr>
              <a:defRPr sz="2975"/>
            </a:lvl3pPr>
            <a:lvl4pPr>
              <a:defRPr sz="2550"/>
            </a:lvl4pPr>
            <a:lvl5pPr>
              <a:defRPr sz="2550"/>
            </a:lvl5pPr>
            <a:lvl6pPr>
              <a:defRPr sz="2550"/>
            </a:lvl6pPr>
            <a:lvl7pPr>
              <a:defRPr sz="2550"/>
            </a:lvl7pPr>
            <a:lvl8pPr>
              <a:defRPr sz="2550"/>
            </a:lvl8pPr>
            <a:lvl9pPr>
              <a:defRPr sz="255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DD7E2CD-B7AF-4478-8885-D5B1B6AF2296}" type="datetimeFigureOut">
              <a:rPr lang="nl-NL" smtClean="0"/>
              <a:t>13-6-2018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1E3F3D4-1D1B-4F5A-A03A-41F51F30879F}" type="slidenum">
              <a:rPr lang="nl-NL" smtClean="0"/>
              <a:t>‹Nr.›</a:t>
            </a:fld>
            <a:endParaRPr lang="nl-NL"/>
          </a:p>
        </p:txBody>
      </p:sp>
    </p:spTree>
    <p:extLst>
      <p:ext uri="{BB962C8B-B14F-4D97-AF65-F5344CB8AC3E}">
        <p14:creationId xmlns:p14="http://schemas.microsoft.com/office/powerpoint/2010/main" val="2015664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7DD7E2CD-B7AF-4478-8885-D5B1B6AF2296}" type="datetimeFigureOut">
              <a:rPr lang="nl-NL" smtClean="0"/>
              <a:t>13-6-2018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1E3F3D4-1D1B-4F5A-A03A-41F51F30879F}" type="slidenum">
              <a:rPr lang="nl-NL" smtClean="0"/>
              <a:t>‹Nr.›</a:t>
            </a:fld>
            <a:endParaRPr lang="nl-NL"/>
          </a:p>
        </p:txBody>
      </p:sp>
    </p:spTree>
    <p:extLst>
      <p:ext uri="{BB962C8B-B14F-4D97-AF65-F5344CB8AC3E}">
        <p14:creationId xmlns:p14="http://schemas.microsoft.com/office/powerpoint/2010/main" val="351068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DD7E2CD-B7AF-4478-8885-D5B1B6AF2296}" type="datetimeFigureOut">
              <a:rPr lang="nl-NL" smtClean="0"/>
              <a:t>13-6-2018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1E3F3D4-1D1B-4F5A-A03A-41F51F30879F}" type="slidenum">
              <a:rPr lang="nl-NL" smtClean="0"/>
              <a:t>‹Nr.›</a:t>
            </a:fld>
            <a:endParaRPr lang="nl-NL"/>
          </a:p>
        </p:txBody>
      </p:sp>
    </p:spTree>
    <p:extLst>
      <p:ext uri="{BB962C8B-B14F-4D97-AF65-F5344CB8AC3E}">
        <p14:creationId xmlns:p14="http://schemas.microsoft.com/office/powerpoint/2010/main" val="417205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88781" y="434289"/>
            <a:ext cx="2558111" cy="1848251"/>
          </a:xfrm>
        </p:spPr>
        <p:txBody>
          <a:bodyPr anchor="b"/>
          <a:lstStyle>
            <a:lvl1pPr algn="l">
              <a:defRPr sz="3259" b="1"/>
            </a:lvl1pPr>
          </a:lstStyle>
          <a:p>
            <a:r>
              <a:rPr lang="nl-NL" smtClean="0"/>
              <a:t>Klik om de stijl te bewerken</a:t>
            </a:r>
            <a:endParaRPr lang="nl-NL"/>
          </a:p>
        </p:txBody>
      </p:sp>
      <p:sp>
        <p:nvSpPr>
          <p:cNvPr id="3" name="Tijdelijke aanduiding voor inhoud 2"/>
          <p:cNvSpPr>
            <a:spLocks noGrp="1"/>
          </p:cNvSpPr>
          <p:nvPr>
            <p:ph idx="1"/>
          </p:nvPr>
        </p:nvSpPr>
        <p:spPr>
          <a:xfrm>
            <a:off x="3040034" y="434293"/>
            <a:ext cx="4346763" cy="9309430"/>
          </a:xfrm>
        </p:spPr>
        <p:txBody>
          <a:bodyPr/>
          <a:lstStyle>
            <a:lvl1pPr>
              <a:defRPr sz="5242"/>
            </a:lvl1pPr>
            <a:lvl2pPr>
              <a:defRPr sz="4534"/>
            </a:lvl2pPr>
            <a:lvl3pPr>
              <a:defRPr sz="3825"/>
            </a:lvl3pPr>
            <a:lvl4pPr>
              <a:defRPr sz="3259"/>
            </a:lvl4pPr>
            <a:lvl5pPr>
              <a:defRPr sz="3259"/>
            </a:lvl5pPr>
            <a:lvl6pPr>
              <a:defRPr sz="3259"/>
            </a:lvl6pPr>
            <a:lvl7pPr>
              <a:defRPr sz="3259"/>
            </a:lvl7pPr>
            <a:lvl8pPr>
              <a:defRPr sz="3259"/>
            </a:lvl8pPr>
            <a:lvl9pPr>
              <a:defRPr sz="3259"/>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388781" y="2282541"/>
            <a:ext cx="2558111" cy="7461180"/>
          </a:xfrm>
        </p:spPr>
        <p:txBody>
          <a:bodyPr/>
          <a:lstStyle>
            <a:lvl1pPr marL="0" indent="0">
              <a:buNone/>
              <a:defRPr sz="2267"/>
            </a:lvl1pPr>
            <a:lvl2pPr marL="738842" indent="0">
              <a:buNone/>
              <a:defRPr sz="1984"/>
            </a:lvl2pPr>
            <a:lvl3pPr marL="1477684" indent="0">
              <a:buNone/>
              <a:defRPr sz="1559"/>
            </a:lvl3pPr>
            <a:lvl4pPr marL="2216526" indent="0">
              <a:buNone/>
              <a:defRPr sz="1417"/>
            </a:lvl4pPr>
            <a:lvl5pPr marL="2955370" indent="0">
              <a:buNone/>
              <a:defRPr sz="1417"/>
            </a:lvl5pPr>
            <a:lvl6pPr marL="3694212" indent="0">
              <a:buNone/>
              <a:defRPr sz="1417"/>
            </a:lvl6pPr>
            <a:lvl7pPr marL="4433054" indent="0">
              <a:buNone/>
              <a:defRPr sz="1417"/>
            </a:lvl7pPr>
            <a:lvl8pPr marL="5171896" indent="0">
              <a:buNone/>
              <a:defRPr sz="1417"/>
            </a:lvl8pPr>
            <a:lvl9pPr marL="5910738" indent="0">
              <a:buNone/>
              <a:defRPr sz="1417"/>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DD7E2CD-B7AF-4478-8885-D5B1B6AF2296}" type="datetimeFigureOut">
              <a:rPr lang="nl-NL" smtClean="0"/>
              <a:t>13-6-2018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1E3F3D4-1D1B-4F5A-A03A-41F51F30879F}" type="slidenum">
              <a:rPr lang="nl-NL" smtClean="0"/>
              <a:t>‹Nr.›</a:t>
            </a:fld>
            <a:endParaRPr lang="nl-NL"/>
          </a:p>
        </p:txBody>
      </p:sp>
    </p:spTree>
    <p:extLst>
      <p:ext uri="{BB962C8B-B14F-4D97-AF65-F5344CB8AC3E}">
        <p14:creationId xmlns:p14="http://schemas.microsoft.com/office/powerpoint/2010/main" val="209810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524067" y="7635401"/>
            <a:ext cx="4665345" cy="901403"/>
          </a:xfrm>
        </p:spPr>
        <p:txBody>
          <a:bodyPr anchor="b"/>
          <a:lstStyle>
            <a:lvl1pPr algn="l">
              <a:defRPr sz="3259"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524067" y="974628"/>
            <a:ext cx="4665345" cy="6544628"/>
          </a:xfrm>
        </p:spPr>
        <p:txBody>
          <a:bodyPr/>
          <a:lstStyle>
            <a:lvl1pPr marL="0" indent="0">
              <a:buNone/>
              <a:defRPr sz="5242"/>
            </a:lvl1pPr>
            <a:lvl2pPr marL="738842" indent="0">
              <a:buNone/>
              <a:defRPr sz="4534"/>
            </a:lvl2pPr>
            <a:lvl3pPr marL="1477684" indent="0">
              <a:buNone/>
              <a:defRPr sz="3825"/>
            </a:lvl3pPr>
            <a:lvl4pPr marL="2216526" indent="0">
              <a:buNone/>
              <a:defRPr sz="3259"/>
            </a:lvl4pPr>
            <a:lvl5pPr marL="2955370" indent="0">
              <a:buNone/>
              <a:defRPr sz="3259"/>
            </a:lvl5pPr>
            <a:lvl6pPr marL="3694212" indent="0">
              <a:buNone/>
              <a:defRPr sz="3259"/>
            </a:lvl6pPr>
            <a:lvl7pPr marL="4433054" indent="0">
              <a:buNone/>
              <a:defRPr sz="3259"/>
            </a:lvl7pPr>
            <a:lvl8pPr marL="5171896" indent="0">
              <a:buNone/>
              <a:defRPr sz="3259"/>
            </a:lvl8pPr>
            <a:lvl9pPr marL="5910738" indent="0">
              <a:buNone/>
              <a:defRPr sz="3259"/>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524067" y="8536803"/>
            <a:ext cx="4665345" cy="1280141"/>
          </a:xfrm>
        </p:spPr>
        <p:txBody>
          <a:bodyPr/>
          <a:lstStyle>
            <a:lvl1pPr marL="0" indent="0">
              <a:buNone/>
              <a:defRPr sz="2267"/>
            </a:lvl1pPr>
            <a:lvl2pPr marL="738842" indent="0">
              <a:buNone/>
              <a:defRPr sz="1984"/>
            </a:lvl2pPr>
            <a:lvl3pPr marL="1477684" indent="0">
              <a:buNone/>
              <a:defRPr sz="1559"/>
            </a:lvl3pPr>
            <a:lvl4pPr marL="2216526" indent="0">
              <a:buNone/>
              <a:defRPr sz="1417"/>
            </a:lvl4pPr>
            <a:lvl5pPr marL="2955370" indent="0">
              <a:buNone/>
              <a:defRPr sz="1417"/>
            </a:lvl5pPr>
            <a:lvl6pPr marL="3694212" indent="0">
              <a:buNone/>
              <a:defRPr sz="1417"/>
            </a:lvl6pPr>
            <a:lvl7pPr marL="4433054" indent="0">
              <a:buNone/>
              <a:defRPr sz="1417"/>
            </a:lvl7pPr>
            <a:lvl8pPr marL="5171896" indent="0">
              <a:buNone/>
              <a:defRPr sz="1417"/>
            </a:lvl8pPr>
            <a:lvl9pPr marL="5910738" indent="0">
              <a:buNone/>
              <a:defRPr sz="1417"/>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DD7E2CD-B7AF-4478-8885-D5B1B6AF2296}" type="datetimeFigureOut">
              <a:rPr lang="nl-NL" smtClean="0"/>
              <a:t>13-6-2018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1E3F3D4-1D1B-4F5A-A03A-41F51F30879F}" type="slidenum">
              <a:rPr lang="nl-NL" smtClean="0"/>
              <a:t>‹Nr.›</a:t>
            </a:fld>
            <a:endParaRPr lang="nl-NL"/>
          </a:p>
        </p:txBody>
      </p:sp>
    </p:spTree>
    <p:extLst>
      <p:ext uri="{BB962C8B-B14F-4D97-AF65-F5344CB8AC3E}">
        <p14:creationId xmlns:p14="http://schemas.microsoft.com/office/powerpoint/2010/main" val="1200292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5400000">
            <a:off x="-2084919" y="1305957"/>
            <a:ext cx="11945415" cy="8298096"/>
          </a:xfrm>
          <a:prstGeom prst="rect">
            <a:avLst/>
          </a:prstGeom>
        </p:spPr>
      </p:pic>
      <p:sp>
        <p:nvSpPr>
          <p:cNvPr id="2" name="Tijdelijke aanduiding voor titel 1"/>
          <p:cNvSpPr>
            <a:spLocks noGrp="1"/>
          </p:cNvSpPr>
          <p:nvPr>
            <p:ph type="title"/>
          </p:nvPr>
        </p:nvSpPr>
        <p:spPr>
          <a:xfrm>
            <a:off x="388780" y="436815"/>
            <a:ext cx="6998018" cy="1817953"/>
          </a:xfrm>
          <a:prstGeom prst="rect">
            <a:avLst/>
          </a:prstGeom>
        </p:spPr>
        <p:txBody>
          <a:bodyPr vert="horz" lIns="104306" tIns="52153" rIns="104306" bIns="52153"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388780" y="2545133"/>
            <a:ext cx="6998018" cy="7198586"/>
          </a:xfrm>
          <a:prstGeom prst="rect">
            <a:avLst/>
          </a:prstGeom>
        </p:spPr>
        <p:txBody>
          <a:bodyPr vert="horz" lIns="104306" tIns="52153" rIns="104306" bIns="52153"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388781" y="10109836"/>
            <a:ext cx="1814301" cy="580734"/>
          </a:xfrm>
          <a:prstGeom prst="rect">
            <a:avLst/>
          </a:prstGeom>
        </p:spPr>
        <p:txBody>
          <a:bodyPr vert="horz" lIns="104306" tIns="52153" rIns="104306" bIns="52153" rtlCol="0" anchor="ctr"/>
          <a:lstStyle>
            <a:lvl1pPr algn="l">
              <a:defRPr sz="1984">
                <a:solidFill>
                  <a:schemeClr val="tx1">
                    <a:tint val="75000"/>
                  </a:schemeClr>
                </a:solidFill>
              </a:defRPr>
            </a:lvl1pPr>
          </a:lstStyle>
          <a:p>
            <a:fld id="{7DD7E2CD-B7AF-4478-8885-D5B1B6AF2296}" type="datetimeFigureOut">
              <a:rPr lang="nl-NL" smtClean="0"/>
              <a:t>13-6-2018</a:t>
            </a:fld>
            <a:endParaRPr lang="nl-NL"/>
          </a:p>
        </p:txBody>
      </p:sp>
      <p:sp>
        <p:nvSpPr>
          <p:cNvPr id="5" name="Tijdelijke aanduiding voor voettekst 4"/>
          <p:cNvSpPr>
            <a:spLocks noGrp="1"/>
          </p:cNvSpPr>
          <p:nvPr>
            <p:ph type="ftr" sz="quarter" idx="3"/>
          </p:nvPr>
        </p:nvSpPr>
        <p:spPr>
          <a:xfrm>
            <a:off x="2656657" y="10109836"/>
            <a:ext cx="2462265" cy="580734"/>
          </a:xfrm>
          <a:prstGeom prst="rect">
            <a:avLst/>
          </a:prstGeom>
        </p:spPr>
        <p:txBody>
          <a:bodyPr vert="horz" lIns="104306" tIns="52153" rIns="104306" bIns="52153" rtlCol="0" anchor="ctr"/>
          <a:lstStyle>
            <a:lvl1pPr algn="ctr">
              <a:defRPr sz="1984">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5572497" y="10109836"/>
            <a:ext cx="1814301" cy="580734"/>
          </a:xfrm>
          <a:prstGeom prst="rect">
            <a:avLst/>
          </a:prstGeom>
        </p:spPr>
        <p:txBody>
          <a:bodyPr vert="horz" lIns="104306" tIns="52153" rIns="104306" bIns="52153" rtlCol="0" anchor="ctr"/>
          <a:lstStyle>
            <a:lvl1pPr algn="r">
              <a:defRPr sz="1984">
                <a:solidFill>
                  <a:schemeClr val="tx1">
                    <a:tint val="75000"/>
                  </a:schemeClr>
                </a:solidFill>
              </a:defRPr>
            </a:lvl1pPr>
          </a:lstStyle>
          <a:p>
            <a:fld id="{F1E3F3D4-1D1B-4F5A-A03A-41F51F30879F}" type="slidenum">
              <a:rPr lang="nl-NL" smtClean="0"/>
              <a:t>‹Nr.›</a:t>
            </a:fld>
            <a:endParaRPr lang="nl-NL"/>
          </a:p>
        </p:txBody>
      </p:sp>
    </p:spTree>
    <p:extLst>
      <p:ext uri="{BB962C8B-B14F-4D97-AF65-F5344CB8AC3E}">
        <p14:creationId xmlns:p14="http://schemas.microsoft.com/office/powerpoint/2010/main" val="4124958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77684" rtl="0" eaLnBrk="1" latinLnBrk="0" hangingPunct="1">
        <a:spcBef>
          <a:spcPct val="0"/>
        </a:spcBef>
        <a:buNone/>
        <a:defRPr sz="7084" kern="1200">
          <a:solidFill>
            <a:schemeClr val="tx1"/>
          </a:solidFill>
          <a:latin typeface="+mj-lt"/>
          <a:ea typeface="+mj-ea"/>
          <a:cs typeface="+mj-cs"/>
        </a:defRPr>
      </a:lvl1pPr>
    </p:titleStyle>
    <p:bodyStyle>
      <a:lvl1pPr marL="554131" indent="-554131" algn="l" defTabSz="1477684" rtl="0" eaLnBrk="1" latinLnBrk="0" hangingPunct="1">
        <a:spcBef>
          <a:spcPct val="20000"/>
        </a:spcBef>
        <a:buFont typeface="Arial" pitchFamily="34" charset="0"/>
        <a:buChar char="•"/>
        <a:defRPr sz="5242" kern="1200">
          <a:solidFill>
            <a:schemeClr val="tx1"/>
          </a:solidFill>
          <a:latin typeface="+mn-lt"/>
          <a:ea typeface="+mn-ea"/>
          <a:cs typeface="+mn-cs"/>
        </a:defRPr>
      </a:lvl1pPr>
      <a:lvl2pPr marL="1200619" indent="-461777" algn="l" defTabSz="1477684" rtl="0" eaLnBrk="1" latinLnBrk="0" hangingPunct="1">
        <a:spcBef>
          <a:spcPct val="20000"/>
        </a:spcBef>
        <a:buFont typeface="Arial" pitchFamily="34" charset="0"/>
        <a:buChar char="–"/>
        <a:defRPr sz="4534" kern="1200">
          <a:solidFill>
            <a:schemeClr val="tx1"/>
          </a:solidFill>
          <a:latin typeface="+mn-lt"/>
          <a:ea typeface="+mn-ea"/>
          <a:cs typeface="+mn-cs"/>
        </a:defRPr>
      </a:lvl2pPr>
      <a:lvl3pPr marL="1847106" indent="-369422" algn="l" defTabSz="1477684" rtl="0" eaLnBrk="1" latinLnBrk="0" hangingPunct="1">
        <a:spcBef>
          <a:spcPct val="20000"/>
        </a:spcBef>
        <a:buFont typeface="Arial" pitchFamily="34" charset="0"/>
        <a:buChar char="•"/>
        <a:defRPr sz="3825" kern="1200">
          <a:solidFill>
            <a:schemeClr val="tx1"/>
          </a:solidFill>
          <a:latin typeface="+mn-lt"/>
          <a:ea typeface="+mn-ea"/>
          <a:cs typeface="+mn-cs"/>
        </a:defRPr>
      </a:lvl3pPr>
      <a:lvl4pPr marL="2585948" indent="-369422" algn="l" defTabSz="1477684" rtl="0" eaLnBrk="1" latinLnBrk="0" hangingPunct="1">
        <a:spcBef>
          <a:spcPct val="20000"/>
        </a:spcBef>
        <a:buFont typeface="Arial" pitchFamily="34" charset="0"/>
        <a:buChar char="–"/>
        <a:defRPr sz="3259" kern="1200">
          <a:solidFill>
            <a:schemeClr val="tx1"/>
          </a:solidFill>
          <a:latin typeface="+mn-lt"/>
          <a:ea typeface="+mn-ea"/>
          <a:cs typeface="+mn-cs"/>
        </a:defRPr>
      </a:lvl4pPr>
      <a:lvl5pPr marL="3324790" indent="-369422" algn="l" defTabSz="1477684" rtl="0" eaLnBrk="1" latinLnBrk="0" hangingPunct="1">
        <a:spcBef>
          <a:spcPct val="20000"/>
        </a:spcBef>
        <a:buFont typeface="Arial" pitchFamily="34" charset="0"/>
        <a:buChar char="»"/>
        <a:defRPr sz="3259" kern="1200">
          <a:solidFill>
            <a:schemeClr val="tx1"/>
          </a:solidFill>
          <a:latin typeface="+mn-lt"/>
          <a:ea typeface="+mn-ea"/>
          <a:cs typeface="+mn-cs"/>
        </a:defRPr>
      </a:lvl5pPr>
      <a:lvl6pPr marL="4063632" indent="-369422" algn="l" defTabSz="1477684" rtl="0" eaLnBrk="1" latinLnBrk="0" hangingPunct="1">
        <a:spcBef>
          <a:spcPct val="20000"/>
        </a:spcBef>
        <a:buFont typeface="Arial" pitchFamily="34" charset="0"/>
        <a:buChar char="•"/>
        <a:defRPr sz="3259" kern="1200">
          <a:solidFill>
            <a:schemeClr val="tx1"/>
          </a:solidFill>
          <a:latin typeface="+mn-lt"/>
          <a:ea typeface="+mn-ea"/>
          <a:cs typeface="+mn-cs"/>
        </a:defRPr>
      </a:lvl6pPr>
      <a:lvl7pPr marL="4802475" indent="-369422" algn="l" defTabSz="1477684" rtl="0" eaLnBrk="1" latinLnBrk="0" hangingPunct="1">
        <a:spcBef>
          <a:spcPct val="20000"/>
        </a:spcBef>
        <a:buFont typeface="Arial" pitchFamily="34" charset="0"/>
        <a:buChar char="•"/>
        <a:defRPr sz="3259" kern="1200">
          <a:solidFill>
            <a:schemeClr val="tx1"/>
          </a:solidFill>
          <a:latin typeface="+mn-lt"/>
          <a:ea typeface="+mn-ea"/>
          <a:cs typeface="+mn-cs"/>
        </a:defRPr>
      </a:lvl7pPr>
      <a:lvl8pPr marL="5541317" indent="-369422" algn="l" defTabSz="1477684" rtl="0" eaLnBrk="1" latinLnBrk="0" hangingPunct="1">
        <a:spcBef>
          <a:spcPct val="20000"/>
        </a:spcBef>
        <a:buFont typeface="Arial" pitchFamily="34" charset="0"/>
        <a:buChar char="•"/>
        <a:defRPr sz="3259" kern="1200">
          <a:solidFill>
            <a:schemeClr val="tx1"/>
          </a:solidFill>
          <a:latin typeface="+mn-lt"/>
          <a:ea typeface="+mn-ea"/>
          <a:cs typeface="+mn-cs"/>
        </a:defRPr>
      </a:lvl8pPr>
      <a:lvl9pPr marL="6280160" indent="-369422" algn="l" defTabSz="1477684" rtl="0" eaLnBrk="1" latinLnBrk="0" hangingPunct="1">
        <a:spcBef>
          <a:spcPct val="20000"/>
        </a:spcBef>
        <a:buFont typeface="Arial" pitchFamily="34" charset="0"/>
        <a:buChar char="•"/>
        <a:defRPr sz="3259" kern="1200">
          <a:solidFill>
            <a:schemeClr val="tx1"/>
          </a:solidFill>
          <a:latin typeface="+mn-lt"/>
          <a:ea typeface="+mn-ea"/>
          <a:cs typeface="+mn-cs"/>
        </a:defRPr>
      </a:lvl9pPr>
    </p:bodyStyle>
    <p:otherStyle>
      <a:defPPr>
        <a:defRPr lang="nl-NL"/>
      </a:defPPr>
      <a:lvl1pPr marL="0" algn="l" defTabSz="1477684" rtl="0" eaLnBrk="1" latinLnBrk="0" hangingPunct="1">
        <a:defRPr sz="2975" kern="1200">
          <a:solidFill>
            <a:schemeClr val="tx1"/>
          </a:solidFill>
          <a:latin typeface="+mn-lt"/>
          <a:ea typeface="+mn-ea"/>
          <a:cs typeface="+mn-cs"/>
        </a:defRPr>
      </a:lvl1pPr>
      <a:lvl2pPr marL="738842" algn="l" defTabSz="1477684" rtl="0" eaLnBrk="1" latinLnBrk="0" hangingPunct="1">
        <a:defRPr sz="2975" kern="1200">
          <a:solidFill>
            <a:schemeClr val="tx1"/>
          </a:solidFill>
          <a:latin typeface="+mn-lt"/>
          <a:ea typeface="+mn-ea"/>
          <a:cs typeface="+mn-cs"/>
        </a:defRPr>
      </a:lvl2pPr>
      <a:lvl3pPr marL="1477684" algn="l" defTabSz="1477684" rtl="0" eaLnBrk="1" latinLnBrk="0" hangingPunct="1">
        <a:defRPr sz="2975" kern="1200">
          <a:solidFill>
            <a:schemeClr val="tx1"/>
          </a:solidFill>
          <a:latin typeface="+mn-lt"/>
          <a:ea typeface="+mn-ea"/>
          <a:cs typeface="+mn-cs"/>
        </a:defRPr>
      </a:lvl3pPr>
      <a:lvl4pPr marL="2216526" algn="l" defTabSz="1477684" rtl="0" eaLnBrk="1" latinLnBrk="0" hangingPunct="1">
        <a:defRPr sz="2975" kern="1200">
          <a:solidFill>
            <a:schemeClr val="tx1"/>
          </a:solidFill>
          <a:latin typeface="+mn-lt"/>
          <a:ea typeface="+mn-ea"/>
          <a:cs typeface="+mn-cs"/>
        </a:defRPr>
      </a:lvl4pPr>
      <a:lvl5pPr marL="2955370" algn="l" defTabSz="1477684" rtl="0" eaLnBrk="1" latinLnBrk="0" hangingPunct="1">
        <a:defRPr sz="2975" kern="1200">
          <a:solidFill>
            <a:schemeClr val="tx1"/>
          </a:solidFill>
          <a:latin typeface="+mn-lt"/>
          <a:ea typeface="+mn-ea"/>
          <a:cs typeface="+mn-cs"/>
        </a:defRPr>
      </a:lvl5pPr>
      <a:lvl6pPr marL="3694212" algn="l" defTabSz="1477684" rtl="0" eaLnBrk="1" latinLnBrk="0" hangingPunct="1">
        <a:defRPr sz="2975" kern="1200">
          <a:solidFill>
            <a:schemeClr val="tx1"/>
          </a:solidFill>
          <a:latin typeface="+mn-lt"/>
          <a:ea typeface="+mn-ea"/>
          <a:cs typeface="+mn-cs"/>
        </a:defRPr>
      </a:lvl6pPr>
      <a:lvl7pPr marL="4433054" algn="l" defTabSz="1477684" rtl="0" eaLnBrk="1" latinLnBrk="0" hangingPunct="1">
        <a:defRPr sz="2975" kern="1200">
          <a:solidFill>
            <a:schemeClr val="tx1"/>
          </a:solidFill>
          <a:latin typeface="+mn-lt"/>
          <a:ea typeface="+mn-ea"/>
          <a:cs typeface="+mn-cs"/>
        </a:defRPr>
      </a:lvl7pPr>
      <a:lvl8pPr marL="5171896" algn="l" defTabSz="1477684" rtl="0" eaLnBrk="1" latinLnBrk="0" hangingPunct="1">
        <a:defRPr sz="2975" kern="1200">
          <a:solidFill>
            <a:schemeClr val="tx1"/>
          </a:solidFill>
          <a:latin typeface="+mn-lt"/>
          <a:ea typeface="+mn-ea"/>
          <a:cs typeface="+mn-cs"/>
        </a:defRPr>
      </a:lvl8pPr>
      <a:lvl9pPr marL="5910738" algn="l" defTabSz="1477684" rtl="0" eaLnBrk="1" latinLnBrk="0" hangingPunct="1">
        <a:defRPr sz="29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l="-6772" t="85" r="-6772" b="11341"/>
          <a:stretch/>
        </p:blipFill>
        <p:spPr>
          <a:xfrm>
            <a:off x="-432694" y="6471349"/>
            <a:ext cx="7416825" cy="4464000"/>
          </a:xfrm>
          <a:prstGeom prst="rect">
            <a:avLst/>
          </a:prstGeom>
        </p:spPr>
      </p:pic>
      <p:sp>
        <p:nvSpPr>
          <p:cNvPr id="11" name="Rechthoek 10"/>
          <p:cNvSpPr/>
          <p:nvPr/>
        </p:nvSpPr>
        <p:spPr>
          <a:xfrm>
            <a:off x="-72653" y="7254056"/>
            <a:ext cx="6588871" cy="3619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Rechthoek 1"/>
          <p:cNvSpPr/>
          <p:nvPr/>
        </p:nvSpPr>
        <p:spPr>
          <a:xfrm>
            <a:off x="6516219" y="0"/>
            <a:ext cx="1260000" cy="1090771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Tijdelijke aanduiding voor tekst 21"/>
          <p:cNvSpPr txBox="1">
            <a:spLocks/>
          </p:cNvSpPr>
          <p:nvPr/>
        </p:nvSpPr>
        <p:spPr bwMode="auto">
          <a:xfrm>
            <a:off x="-3550386" y="-1901003"/>
            <a:ext cx="4459781" cy="9658814"/>
          </a:xfrm>
          <a:prstGeom prst="rect">
            <a:avLst/>
          </a:prstGeom>
        </p:spPr>
        <p:txBody>
          <a:bodyPr vert="horz" wrap="square" lIns="0" tIns="0" rIns="0" bIns="0" numCol="1" anchor="t" anchorCtr="0" compatLnSpc="1">
            <a:prstTxWarp prst="textNoShape">
              <a:avLst/>
            </a:prstTxWarp>
            <a:noAutofit/>
          </a:bodyPr>
          <a:lstStyle>
            <a:lvl1pPr marL="0" indent="0" algn="l" defTabSz="801569" rtl="0" eaLnBrk="1" fontAlgn="base" hangingPunct="1">
              <a:lnSpc>
                <a:spcPct val="120000"/>
              </a:lnSpc>
              <a:spcBef>
                <a:spcPts val="0"/>
              </a:spcBef>
              <a:spcAft>
                <a:spcPct val="0"/>
              </a:spcAft>
              <a:buFont typeface="Arial" panose="020B0604020202020204" pitchFamily="34" charset="0"/>
              <a:buNone/>
              <a:defRPr sz="1063" kern="1200" baseline="0">
                <a:solidFill>
                  <a:schemeClr val="tx1"/>
                </a:solidFill>
                <a:latin typeface="+mn-lt"/>
                <a:ea typeface="+mn-ea"/>
                <a:cs typeface="+mn-cs"/>
              </a:defRPr>
            </a:lvl1pPr>
            <a:lvl2pPr marL="0" indent="0" algn="l" defTabSz="801569" rtl="0" eaLnBrk="1" fontAlgn="base" hangingPunct="1">
              <a:lnSpc>
                <a:spcPct val="100000"/>
              </a:lnSpc>
              <a:spcBef>
                <a:spcPts val="1063"/>
              </a:spcBef>
              <a:spcAft>
                <a:spcPct val="0"/>
              </a:spcAft>
              <a:buFont typeface="Arial" panose="020B0604020202020204" pitchFamily="34" charset="0"/>
              <a:buNone/>
              <a:defRPr sz="1063" kern="1200">
                <a:solidFill>
                  <a:schemeClr val="tx1"/>
                </a:solidFill>
                <a:latin typeface="+mn-lt"/>
                <a:ea typeface="+mn-ea"/>
                <a:cs typeface="+mn-cs"/>
              </a:defRPr>
            </a:lvl2pPr>
            <a:lvl3pPr marL="0" indent="0" algn="l" defTabSz="801569" rtl="0" eaLnBrk="1" fontAlgn="base" hangingPunct="1">
              <a:lnSpc>
                <a:spcPct val="100000"/>
              </a:lnSpc>
              <a:spcBef>
                <a:spcPts val="1063"/>
              </a:spcBef>
              <a:spcAft>
                <a:spcPct val="0"/>
              </a:spcAft>
              <a:buFont typeface="Arial" panose="020B0604020202020204" pitchFamily="34" charset="0"/>
              <a:buNone/>
              <a:defRPr sz="1063" kern="1200">
                <a:solidFill>
                  <a:schemeClr val="tx1"/>
                </a:solidFill>
                <a:latin typeface="+mn-lt"/>
                <a:ea typeface="+mn-ea"/>
                <a:cs typeface="+mn-cs"/>
              </a:defRPr>
            </a:lvl3pPr>
            <a:lvl4pPr marL="0" indent="0" algn="l" defTabSz="801569" rtl="0" eaLnBrk="1" fontAlgn="base" hangingPunct="1">
              <a:lnSpc>
                <a:spcPct val="100000"/>
              </a:lnSpc>
              <a:spcBef>
                <a:spcPts val="1063"/>
              </a:spcBef>
              <a:spcAft>
                <a:spcPct val="0"/>
              </a:spcAft>
              <a:buFont typeface="Arial" panose="020B0604020202020204" pitchFamily="34" charset="0"/>
              <a:buNone/>
              <a:defRPr sz="1063" kern="1200">
                <a:solidFill>
                  <a:schemeClr val="tx1"/>
                </a:solidFill>
                <a:latin typeface="+mn-lt"/>
                <a:ea typeface="+mn-ea"/>
                <a:cs typeface="+mn-cs"/>
              </a:defRPr>
            </a:lvl4pPr>
            <a:lvl5pPr marL="0" indent="0" algn="l" defTabSz="801569" rtl="0" eaLnBrk="1" fontAlgn="base" hangingPunct="1">
              <a:lnSpc>
                <a:spcPct val="100000"/>
              </a:lnSpc>
              <a:spcBef>
                <a:spcPts val="1063"/>
              </a:spcBef>
              <a:spcAft>
                <a:spcPct val="0"/>
              </a:spcAft>
              <a:buFont typeface="Arial" panose="020B0604020202020204" pitchFamily="34" charset="0"/>
              <a:buNone/>
              <a:defRPr sz="1063" kern="1200">
                <a:solidFill>
                  <a:schemeClr val="tx1"/>
                </a:solidFill>
                <a:latin typeface="+mn-lt"/>
                <a:ea typeface="+mn-ea"/>
                <a:cs typeface="+mn-cs"/>
              </a:defRPr>
            </a:lvl5pPr>
            <a:lvl6pPr marL="2205241" indent="-200476" algn="l" defTabSz="801906" rtl="0" eaLnBrk="1" latinLnBrk="0" hangingPunct="1">
              <a:lnSpc>
                <a:spcPct val="90000"/>
              </a:lnSpc>
              <a:spcBef>
                <a:spcPct val="30000"/>
              </a:spcBef>
              <a:buFont typeface="Arial" panose="020B0604020202020204" pitchFamily="34" charset="0"/>
              <a:buChar char="•"/>
              <a:defRPr sz="1579" kern="1200">
                <a:solidFill>
                  <a:schemeClr val="tx1"/>
                </a:solidFill>
                <a:latin typeface="+mn-lt"/>
                <a:ea typeface="+mn-ea"/>
                <a:cs typeface="+mn-cs"/>
              </a:defRPr>
            </a:lvl6pPr>
            <a:lvl7pPr marL="2606194" indent="-200476" algn="l" defTabSz="801906" rtl="0" eaLnBrk="1" latinLnBrk="0" hangingPunct="1">
              <a:lnSpc>
                <a:spcPct val="90000"/>
              </a:lnSpc>
              <a:spcBef>
                <a:spcPct val="30000"/>
              </a:spcBef>
              <a:buFont typeface="Arial" panose="020B0604020202020204" pitchFamily="34" charset="0"/>
              <a:buChar char="•"/>
              <a:defRPr sz="1579" kern="1200">
                <a:solidFill>
                  <a:schemeClr val="tx1"/>
                </a:solidFill>
                <a:latin typeface="+mn-lt"/>
                <a:ea typeface="+mn-ea"/>
                <a:cs typeface="+mn-cs"/>
              </a:defRPr>
            </a:lvl7pPr>
            <a:lvl8pPr marL="3007147" indent="-200476" algn="l" defTabSz="801906" rtl="0" eaLnBrk="1" latinLnBrk="0" hangingPunct="1">
              <a:lnSpc>
                <a:spcPct val="90000"/>
              </a:lnSpc>
              <a:spcBef>
                <a:spcPct val="30000"/>
              </a:spcBef>
              <a:buFont typeface="Arial" panose="020B0604020202020204" pitchFamily="34" charset="0"/>
              <a:buChar char="•"/>
              <a:defRPr sz="1579" kern="1200">
                <a:solidFill>
                  <a:schemeClr val="tx1"/>
                </a:solidFill>
                <a:latin typeface="+mn-lt"/>
                <a:ea typeface="+mn-ea"/>
                <a:cs typeface="+mn-cs"/>
              </a:defRPr>
            </a:lvl8pPr>
            <a:lvl9pPr marL="3408100" indent="-200476" algn="l" defTabSz="801906" rtl="0" eaLnBrk="1" latinLnBrk="0" hangingPunct="1">
              <a:lnSpc>
                <a:spcPct val="90000"/>
              </a:lnSpc>
              <a:spcBef>
                <a:spcPct val="30000"/>
              </a:spcBef>
              <a:buFont typeface="Arial" panose="020B0604020202020204" pitchFamily="34" charset="0"/>
              <a:buChar char="•"/>
              <a:defRPr sz="1579" kern="1200">
                <a:solidFill>
                  <a:schemeClr val="tx1"/>
                </a:solidFill>
                <a:latin typeface="+mn-lt"/>
                <a:ea typeface="+mn-ea"/>
                <a:cs typeface="+mn-cs"/>
              </a:defRPr>
            </a:lvl9pPr>
          </a:lstStyle>
          <a:p>
            <a:endParaRPr lang="es-ES" sz="1683" dirty="0">
              <a:latin typeface="Cambria" panose="02040503050406030204" pitchFamily="18" charset="0"/>
            </a:endParaRPr>
          </a:p>
          <a:p>
            <a:endParaRPr lang="es-ES" sz="1683" dirty="0">
              <a:latin typeface="Cambria" panose="02040503050406030204" pitchFamily="18" charset="0"/>
            </a:endParaRPr>
          </a:p>
          <a:p>
            <a:pPr>
              <a:lnSpc>
                <a:spcPct val="90000"/>
              </a:lnSpc>
              <a:spcBef>
                <a:spcPts val="505"/>
              </a:spcBef>
            </a:pPr>
            <a:endParaRPr lang="nl-NL" sz="3430" b="1" dirty="0">
              <a:solidFill>
                <a:srgbClr val="B42D1B"/>
              </a:solidFill>
              <a:latin typeface="Calibri"/>
            </a:endParaRPr>
          </a:p>
          <a:p>
            <a:pPr>
              <a:spcBef>
                <a:spcPct val="0"/>
              </a:spcBef>
            </a:pPr>
            <a:endParaRPr lang="nl-NL" sz="3430" dirty="0">
              <a:solidFill>
                <a:sysClr val="windowText" lastClr="000000"/>
              </a:solidFill>
              <a:latin typeface="Calibri"/>
            </a:endParaRPr>
          </a:p>
        </p:txBody>
      </p:sp>
      <p:sp>
        <p:nvSpPr>
          <p:cNvPr id="6" name="Tekstvak 5"/>
          <p:cNvSpPr txBox="1"/>
          <p:nvPr/>
        </p:nvSpPr>
        <p:spPr>
          <a:xfrm>
            <a:off x="719435" y="1421408"/>
            <a:ext cx="5616624" cy="9145016"/>
          </a:xfrm>
          <a:prstGeom prst="rect">
            <a:avLst/>
          </a:prstGeom>
          <a:noFill/>
          <a:ln>
            <a:noFill/>
          </a:ln>
        </p:spPr>
        <p:txBody>
          <a:bodyPr wrap="square" rtlCol="0">
            <a:noAutofit/>
          </a:bodyPr>
          <a:lstStyle/>
          <a:p>
            <a:pPr marL="447675"/>
            <a:endParaRPr lang="nl-BE" sz="1100" dirty="0" smtClean="0"/>
          </a:p>
          <a:p>
            <a:pPr marL="447675"/>
            <a:endParaRPr lang="nl-BE" sz="1100" dirty="0" smtClean="0"/>
          </a:p>
          <a:p>
            <a:r>
              <a:rPr lang="nl-BE" sz="5400" b="1" dirty="0" smtClean="0">
                <a:solidFill>
                  <a:schemeClr val="tx1">
                    <a:lumMod val="65000"/>
                    <a:lumOff val="35000"/>
                  </a:schemeClr>
                </a:solidFill>
                <a:latin typeface="+mj-lt"/>
                <a:ea typeface="Batang" panose="02030600000101010101" pitchFamily="18" charset="-127"/>
                <a:cs typeface="FrankRuehl" panose="020E0503060101010101" pitchFamily="34" charset="-79"/>
              </a:rPr>
              <a:t>Fulvinsäuren</a:t>
            </a:r>
          </a:p>
          <a:p>
            <a:pPr marL="447675"/>
            <a:endParaRPr lang="nl-BE" sz="2000" dirty="0" smtClean="0">
              <a:solidFill>
                <a:schemeClr val="tx1">
                  <a:lumMod val="50000"/>
                  <a:lumOff val="50000"/>
                </a:schemeClr>
              </a:solidFill>
              <a:latin typeface="Berlin Sans FB Demi" panose="020E0802020502020306" pitchFamily="34" charset="0"/>
              <a:ea typeface="Batang" panose="02030600000101010101" pitchFamily="18" charset="-127"/>
              <a:cs typeface="FrankRuehl" panose="020E0503060101010101" pitchFamily="34" charset="-79"/>
            </a:endParaRPr>
          </a:p>
          <a:p>
            <a:pPr marL="447675"/>
            <a:endParaRPr lang="nl-BE" sz="2000" dirty="0" smtClean="0">
              <a:solidFill>
                <a:schemeClr val="tx1">
                  <a:lumMod val="50000"/>
                  <a:lumOff val="50000"/>
                </a:schemeClr>
              </a:solidFill>
              <a:latin typeface="Berlin Sans FB Demi" panose="020E0802020502020306" pitchFamily="34" charset="0"/>
              <a:ea typeface="Batang" panose="02030600000101010101" pitchFamily="18" charset="-127"/>
              <a:cs typeface="FrankRuehl" panose="020E0503060101010101" pitchFamily="34" charset="-79"/>
            </a:endParaRPr>
          </a:p>
          <a:p>
            <a:pPr algn="just"/>
            <a:r>
              <a:rPr lang="de-DE" sz="1200" dirty="0"/>
              <a:t>Im Rahmen der Antibiotikareduzierung gibt es auf dem Markt eine ganze Menge alternativer Produkte zu Antibiotika, die jeweils ihre besonderen Eigenschaften haben. Dazu gehören auch de </a:t>
            </a:r>
            <a:r>
              <a:rPr lang="de-DE" sz="1200" dirty="0" err="1"/>
              <a:t>Fulvinsäuren</a:t>
            </a:r>
            <a:r>
              <a:rPr lang="de-DE" sz="1200" dirty="0"/>
              <a:t>, die allmählich immer bekannter werden, da sie auf verschiedenen Ebenen Vorteile bieten.</a:t>
            </a:r>
            <a:endParaRPr lang="nl-BE" sz="1200" dirty="0"/>
          </a:p>
          <a:p>
            <a:pPr algn="just"/>
            <a:r>
              <a:rPr lang="de-DE" sz="1200" dirty="0"/>
              <a:t> </a:t>
            </a:r>
            <a:endParaRPr lang="nl-BE" sz="1200" dirty="0"/>
          </a:p>
          <a:p>
            <a:pPr algn="just"/>
            <a:r>
              <a:rPr lang="de-DE" sz="1200" dirty="0" err="1"/>
              <a:t>Humin</a:t>
            </a:r>
            <a:r>
              <a:rPr lang="de-DE" sz="1200" dirty="0"/>
              <a:t>- und </a:t>
            </a:r>
            <a:r>
              <a:rPr lang="de-DE" sz="1200" dirty="0" err="1"/>
              <a:t>Fulvinsäuren</a:t>
            </a:r>
            <a:r>
              <a:rPr lang="de-DE" sz="1200" dirty="0"/>
              <a:t> befinden sich in den letzten Jahren im Auftrieb, weil sie starke </a:t>
            </a:r>
            <a:r>
              <a:rPr lang="de-DE" sz="1200" dirty="0" err="1"/>
              <a:t>M</a:t>
            </a:r>
            <a:r>
              <a:rPr lang="de-DE" sz="1200" dirty="0" err="1" smtClean="0"/>
              <a:t>yko</a:t>
            </a:r>
            <a:r>
              <a:rPr lang="de-DE" sz="1200" dirty="0" smtClean="0"/>
              <a:t> </a:t>
            </a:r>
            <a:r>
              <a:rPr lang="de-DE" sz="1200" dirty="0"/>
              <a:t>– und </a:t>
            </a:r>
            <a:r>
              <a:rPr lang="de-DE" sz="1200" dirty="0" err="1"/>
              <a:t>E</a:t>
            </a:r>
            <a:r>
              <a:rPr lang="de-DE" sz="1200" dirty="0" err="1" smtClean="0"/>
              <a:t>ndotoxinbindende</a:t>
            </a:r>
            <a:r>
              <a:rPr lang="de-DE" sz="1200" dirty="0" smtClean="0"/>
              <a:t> </a:t>
            </a:r>
            <a:r>
              <a:rPr lang="de-DE" sz="1200" dirty="0"/>
              <a:t>Eigenschaften haben. Während die </a:t>
            </a:r>
            <a:r>
              <a:rPr lang="de-DE" sz="1200" dirty="0" err="1"/>
              <a:t>Huminsäuren</a:t>
            </a:r>
            <a:r>
              <a:rPr lang="de-DE" sz="1200" dirty="0"/>
              <a:t> vor allem im Darm wirken, indem sie die Darmwand mit einer Schutzschicht versehen, gehen die </a:t>
            </a:r>
            <a:r>
              <a:rPr lang="de-DE" sz="1200" dirty="0" err="1"/>
              <a:t>Fulvinsäuren</a:t>
            </a:r>
            <a:r>
              <a:rPr lang="de-DE" sz="1200" dirty="0"/>
              <a:t> ein Stück weiter. Sie sind nämlich wasserlöslich, dringen ins Blut ein und reinigen es. </a:t>
            </a:r>
            <a:endParaRPr lang="nl-BE" sz="1200" dirty="0"/>
          </a:p>
          <a:p>
            <a:pPr algn="just"/>
            <a:r>
              <a:rPr lang="de-DE" sz="1200" dirty="0"/>
              <a:t> </a:t>
            </a:r>
            <a:endParaRPr lang="nl-BE" sz="1200" dirty="0"/>
          </a:p>
          <a:p>
            <a:pPr algn="just"/>
            <a:r>
              <a:rPr lang="de-DE" sz="1200" dirty="0"/>
              <a:t>Zu beachten bei </a:t>
            </a:r>
            <a:r>
              <a:rPr lang="de-DE" sz="1200" dirty="0" err="1"/>
              <a:t>Huminsäuren</a:t>
            </a:r>
            <a:r>
              <a:rPr lang="de-DE" sz="1200" dirty="0"/>
              <a:t> ist der möglicherweise erhöhte Anteil an Schwermetallen und Dioxinen. Auch die intensive schwarze Farbe macht die Beimischung dieses Produkts nicht immer attraktiv. Diese Minuspunkte stehen bei </a:t>
            </a:r>
            <a:r>
              <a:rPr lang="de-DE" sz="1200" dirty="0" err="1"/>
              <a:t>Fulvinsäuren</a:t>
            </a:r>
            <a:r>
              <a:rPr lang="de-DE" sz="1200" dirty="0"/>
              <a:t> nicht zur Debatte. </a:t>
            </a:r>
            <a:endParaRPr lang="nl-BE" sz="1200" dirty="0" smtClean="0"/>
          </a:p>
          <a:p>
            <a:endParaRPr lang="nl-BE" sz="1100" dirty="0"/>
          </a:p>
          <a:p>
            <a:endParaRPr lang="nl-BE" sz="1100" dirty="0" smtClean="0"/>
          </a:p>
          <a:p>
            <a:endParaRPr lang="nl-BE" sz="1100" dirty="0"/>
          </a:p>
          <a:p>
            <a:endParaRPr lang="nl-BE" sz="1100" dirty="0" smtClean="0"/>
          </a:p>
          <a:p>
            <a:endParaRPr lang="nl-BE" sz="1100" dirty="0"/>
          </a:p>
          <a:p>
            <a:endParaRPr lang="nl-BE" sz="1100" dirty="0" smtClean="0"/>
          </a:p>
          <a:p>
            <a:endParaRPr lang="nl-BE" sz="1100" dirty="0"/>
          </a:p>
          <a:p>
            <a:endParaRPr lang="nl-BE" sz="1100" dirty="0" smtClean="0"/>
          </a:p>
          <a:p>
            <a:endParaRPr lang="nl-BE" sz="1100" dirty="0"/>
          </a:p>
          <a:p>
            <a:endParaRPr lang="nl-BE" sz="1100" dirty="0" smtClean="0"/>
          </a:p>
          <a:p>
            <a:endParaRPr lang="nl-BE" sz="1100" dirty="0"/>
          </a:p>
          <a:p>
            <a:endParaRPr lang="nl-BE" sz="1100" dirty="0" smtClean="0"/>
          </a:p>
          <a:p>
            <a:endParaRPr lang="nl-BE" sz="1100" dirty="0"/>
          </a:p>
          <a:p>
            <a:endParaRPr lang="nl-BE" sz="1100" dirty="0" smtClean="0"/>
          </a:p>
          <a:p>
            <a:endParaRPr lang="nl-BE" sz="1100" dirty="0"/>
          </a:p>
          <a:p>
            <a:endParaRPr lang="nl-BE" sz="1100" dirty="0" smtClean="0"/>
          </a:p>
          <a:p>
            <a:endParaRPr lang="nl-BE" sz="1100" dirty="0" smtClean="0">
              <a:solidFill>
                <a:srgbClr val="3A3A3A"/>
              </a:solidFill>
            </a:endParaRPr>
          </a:p>
          <a:p>
            <a:endParaRPr lang="nl-BE" sz="1100" dirty="0" smtClean="0"/>
          </a:p>
          <a:p>
            <a:endParaRPr lang="nl-BE" sz="1100" dirty="0"/>
          </a:p>
          <a:p>
            <a:r>
              <a:rPr lang="nl-BE" sz="1100" dirty="0"/>
              <a:t> </a:t>
            </a:r>
          </a:p>
          <a:p>
            <a:r>
              <a:rPr lang="nl-BE" sz="1100" dirty="0" smtClean="0"/>
              <a:t>  </a:t>
            </a:r>
            <a:endParaRPr lang="nl-BE" sz="1100" dirty="0"/>
          </a:p>
          <a:p>
            <a:pPr marL="447675"/>
            <a:endParaRPr lang="nl-BE" sz="1100" dirty="0">
              <a:latin typeface="Rockwell" panose="02060603020205020403" pitchFamily="18" charset="0"/>
              <a:ea typeface="Batang" panose="02030600000101010101" pitchFamily="18" charset="-127"/>
            </a:endParaRPr>
          </a:p>
          <a:p>
            <a:endParaRPr lang="nl-BE" sz="1100" dirty="0"/>
          </a:p>
        </p:txBody>
      </p:sp>
      <p:sp>
        <p:nvSpPr>
          <p:cNvPr id="5" name="Tekstvak 4"/>
          <p:cNvSpPr txBox="1"/>
          <p:nvPr/>
        </p:nvSpPr>
        <p:spPr>
          <a:xfrm>
            <a:off x="2447627" y="6255325"/>
            <a:ext cx="3888432" cy="4617819"/>
          </a:xfrm>
          <a:prstGeom prst="rect">
            <a:avLst/>
          </a:prstGeom>
          <a:noFill/>
        </p:spPr>
        <p:txBody>
          <a:bodyPr wrap="square" rtlCol="0">
            <a:spAutoFit/>
          </a:bodyPr>
          <a:lstStyle/>
          <a:p>
            <a:endParaRPr lang="nl-BE" dirty="0"/>
          </a:p>
        </p:txBody>
      </p:sp>
      <p:sp>
        <p:nvSpPr>
          <p:cNvPr id="7" name="Tekstvak 6"/>
          <p:cNvSpPr txBox="1"/>
          <p:nvPr/>
        </p:nvSpPr>
        <p:spPr>
          <a:xfrm>
            <a:off x="1943571" y="6101928"/>
            <a:ext cx="4392488" cy="4968551"/>
          </a:xfrm>
          <a:prstGeom prst="rect">
            <a:avLst/>
          </a:prstGeom>
          <a:solidFill>
            <a:schemeClr val="bg1">
              <a:lumMod val="95000"/>
              <a:alpha val="78000"/>
            </a:schemeClr>
          </a:solidFill>
        </p:spPr>
        <p:txBody>
          <a:bodyPr wrap="square" rtlCol="0">
            <a:noAutofit/>
          </a:bodyPr>
          <a:lstStyle/>
          <a:p>
            <a:pPr marL="269875"/>
            <a:endParaRPr lang="nl-BE" sz="1200" dirty="0" smtClean="0">
              <a:solidFill>
                <a:srgbClr val="3A3A3A"/>
              </a:solidFill>
              <a:latin typeface="Berlin Sans FB" panose="020E0602020502020306" pitchFamily="34" charset="0"/>
            </a:endParaRPr>
          </a:p>
          <a:p>
            <a:pPr marL="269875"/>
            <a:endParaRPr lang="nl-BE" sz="1800" dirty="0" smtClean="0">
              <a:solidFill>
                <a:srgbClr val="3A3A3A"/>
              </a:solidFill>
            </a:endParaRPr>
          </a:p>
          <a:p>
            <a:pPr marL="269875"/>
            <a:r>
              <a:rPr lang="de-DE" sz="2400" dirty="0">
                <a:solidFill>
                  <a:srgbClr val="3A3A3A"/>
                </a:solidFill>
                <a:latin typeface="Berlin Sans FB" panose="020E0602020502020306" pitchFamily="34" charset="0"/>
              </a:rPr>
              <a:t>Große </a:t>
            </a:r>
            <a:r>
              <a:rPr lang="de-DE" sz="2400" dirty="0" smtClean="0">
                <a:solidFill>
                  <a:srgbClr val="3A3A3A"/>
                </a:solidFill>
                <a:latin typeface="Berlin Sans FB" panose="020E0602020502020306" pitchFamily="34" charset="0"/>
              </a:rPr>
              <a:t>Vorteile :</a:t>
            </a:r>
            <a:endParaRPr lang="nl-BE" sz="2400" dirty="0" smtClean="0">
              <a:solidFill>
                <a:srgbClr val="3A3A3A"/>
              </a:solidFill>
              <a:latin typeface="Berlin Sans FB" panose="020E0602020502020306" pitchFamily="34" charset="0"/>
            </a:endParaRPr>
          </a:p>
          <a:p>
            <a:pPr marL="269875"/>
            <a:r>
              <a:rPr lang="nl-BE" sz="1200" dirty="0"/>
              <a:t> </a:t>
            </a:r>
          </a:p>
          <a:p>
            <a:pPr marL="541338" lvl="0" indent="-285750" algn="just">
              <a:buFont typeface="Wingdings" panose="05000000000000000000" pitchFamily="2" charset="2"/>
              <a:buChar char="Ø"/>
            </a:pPr>
            <a:r>
              <a:rPr lang="de-DE" sz="1400" dirty="0" err="1">
                <a:solidFill>
                  <a:srgbClr val="3A3A3A"/>
                </a:solidFill>
              </a:rPr>
              <a:t>Fulvinsäuren</a:t>
            </a:r>
            <a:r>
              <a:rPr lang="de-DE" sz="1400" dirty="0">
                <a:solidFill>
                  <a:srgbClr val="3A3A3A"/>
                </a:solidFill>
              </a:rPr>
              <a:t> können bei Anwendungen für Geflügel dem Trinkwasser beigegeben werden.</a:t>
            </a:r>
            <a:endParaRPr lang="nl-BE" sz="1400" dirty="0">
              <a:solidFill>
                <a:srgbClr val="3A3A3A"/>
              </a:solidFill>
            </a:endParaRPr>
          </a:p>
          <a:p>
            <a:pPr marL="541338" indent="-285750" algn="just">
              <a:buFont typeface="Wingdings" panose="05000000000000000000" pitchFamily="2" charset="2"/>
              <a:buChar char="Ø"/>
            </a:pPr>
            <a:endParaRPr lang="nl-BE" sz="1400" dirty="0">
              <a:solidFill>
                <a:srgbClr val="3A3A3A"/>
              </a:solidFill>
            </a:endParaRPr>
          </a:p>
          <a:p>
            <a:pPr marL="541338" lvl="0" indent="-285750" algn="just">
              <a:buFont typeface="Wingdings" panose="05000000000000000000" pitchFamily="2" charset="2"/>
              <a:buChar char="Ø"/>
            </a:pPr>
            <a:r>
              <a:rPr lang="de-DE" sz="1400" dirty="0" err="1">
                <a:solidFill>
                  <a:srgbClr val="3A3A3A"/>
                </a:solidFill>
              </a:rPr>
              <a:t>Fulvinsäuren</a:t>
            </a:r>
            <a:r>
              <a:rPr lang="de-DE" sz="1400" dirty="0">
                <a:solidFill>
                  <a:srgbClr val="3A3A3A"/>
                </a:solidFill>
              </a:rPr>
              <a:t> können problemlos ohne Gefahr einer Verfärbung und Übertragung ins Futter gemischt werden.</a:t>
            </a:r>
            <a:endParaRPr lang="nl-BE" sz="1400" dirty="0">
              <a:solidFill>
                <a:srgbClr val="3A3A3A"/>
              </a:solidFill>
            </a:endParaRPr>
          </a:p>
          <a:p>
            <a:pPr marL="541338" indent="-285750" algn="just">
              <a:buFont typeface="Wingdings" panose="05000000000000000000" pitchFamily="2" charset="2"/>
              <a:buChar char="Ø"/>
            </a:pPr>
            <a:endParaRPr lang="nl-BE" sz="1400" dirty="0">
              <a:solidFill>
                <a:srgbClr val="3A3A3A"/>
              </a:solidFill>
            </a:endParaRPr>
          </a:p>
          <a:p>
            <a:pPr marL="541338" lvl="0" indent="-285750" algn="just">
              <a:buFont typeface="Wingdings" panose="05000000000000000000" pitchFamily="2" charset="2"/>
              <a:buChar char="Ø"/>
            </a:pPr>
            <a:r>
              <a:rPr lang="de-DE" sz="1400" dirty="0" err="1">
                <a:solidFill>
                  <a:srgbClr val="3A3A3A"/>
                </a:solidFill>
              </a:rPr>
              <a:t>Fulvinsäuren</a:t>
            </a:r>
            <a:r>
              <a:rPr lang="de-DE" sz="1400" dirty="0">
                <a:solidFill>
                  <a:srgbClr val="3A3A3A"/>
                </a:solidFill>
              </a:rPr>
              <a:t>, </a:t>
            </a:r>
            <a:r>
              <a:rPr lang="de-DE" sz="1400" b="1" dirty="0">
                <a:solidFill>
                  <a:srgbClr val="3A3A3A"/>
                </a:solidFill>
              </a:rPr>
              <a:t>die aus der Trinkwassererzeugung stammen</a:t>
            </a:r>
            <a:r>
              <a:rPr lang="de-DE" sz="1400" dirty="0">
                <a:solidFill>
                  <a:srgbClr val="3A3A3A"/>
                </a:solidFill>
              </a:rPr>
              <a:t>, können keine Schwermetalle und Dioxine enthalten.</a:t>
            </a:r>
            <a:endParaRPr lang="nl-BE" sz="1400" dirty="0">
              <a:solidFill>
                <a:srgbClr val="3A3A3A"/>
              </a:solidFill>
            </a:endParaRPr>
          </a:p>
          <a:p>
            <a:pPr marL="541338" indent="-285750" algn="just">
              <a:buFont typeface="Wingdings" panose="05000000000000000000" pitchFamily="2" charset="2"/>
              <a:buChar char="Ø"/>
            </a:pPr>
            <a:endParaRPr lang="nl-BE" sz="1400" dirty="0">
              <a:solidFill>
                <a:srgbClr val="3A3A3A"/>
              </a:solidFill>
            </a:endParaRPr>
          </a:p>
          <a:p>
            <a:pPr marL="541338" lvl="0" indent="-285750" algn="just">
              <a:buFont typeface="Wingdings" panose="05000000000000000000" pitchFamily="2" charset="2"/>
              <a:buChar char="Ø"/>
            </a:pPr>
            <a:r>
              <a:rPr lang="de-DE" sz="1400" dirty="0" err="1">
                <a:solidFill>
                  <a:srgbClr val="3A3A3A"/>
                </a:solidFill>
              </a:rPr>
              <a:t>Fulvinsäuren</a:t>
            </a:r>
            <a:r>
              <a:rPr lang="de-DE" sz="1400" dirty="0">
                <a:solidFill>
                  <a:srgbClr val="3A3A3A"/>
                </a:solidFill>
              </a:rPr>
              <a:t> sind das einzige Futteradditiv, das auch eine nachgewiesene Wirkung im Blut hat. </a:t>
            </a:r>
            <a:endParaRPr lang="nl-BE" sz="1400" dirty="0">
              <a:solidFill>
                <a:srgbClr val="3A3A3A"/>
              </a:solidFill>
            </a:endParaRPr>
          </a:p>
          <a:p>
            <a:pPr marL="541338" indent="-285750" algn="just">
              <a:buFont typeface="Wingdings" panose="05000000000000000000" pitchFamily="2" charset="2"/>
              <a:buChar char="Ø"/>
            </a:pPr>
            <a:endParaRPr lang="nl-BE" sz="1400" dirty="0">
              <a:solidFill>
                <a:srgbClr val="3A3A3A"/>
              </a:solidFill>
            </a:endParaRPr>
          </a:p>
          <a:p>
            <a:pPr marL="541338" lvl="0" indent="-285750" algn="just">
              <a:buFont typeface="Wingdings" panose="05000000000000000000" pitchFamily="2" charset="2"/>
              <a:buChar char="Ø"/>
            </a:pPr>
            <a:r>
              <a:rPr lang="de-DE" sz="1400" dirty="0" err="1">
                <a:solidFill>
                  <a:srgbClr val="3A3A3A"/>
                </a:solidFill>
              </a:rPr>
              <a:t>Fulvinsäuren</a:t>
            </a:r>
            <a:r>
              <a:rPr lang="de-DE" sz="1400" dirty="0">
                <a:solidFill>
                  <a:srgbClr val="3A3A3A"/>
                </a:solidFill>
              </a:rPr>
              <a:t> haben einen positiven Einfluss auf die Wirkung des Immunsystems.</a:t>
            </a:r>
            <a:endParaRPr lang="nl-BE" sz="1400" dirty="0">
              <a:solidFill>
                <a:srgbClr val="3A3A3A"/>
              </a:solidFill>
            </a:endParaRPr>
          </a:p>
          <a:p>
            <a:pPr marL="269875" lvl="0" algn="just">
              <a:buClr>
                <a:srgbClr val="3A3A3A"/>
              </a:buClr>
            </a:pPr>
            <a:endParaRPr lang="nl-BE" sz="1400"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3811" y="83915"/>
            <a:ext cx="2412408" cy="1688686"/>
          </a:xfrm>
          <a:prstGeom prst="rect">
            <a:avLst/>
          </a:prstGeom>
        </p:spPr>
      </p:pic>
    </p:spTree>
    <p:extLst>
      <p:ext uri="{BB962C8B-B14F-4D97-AF65-F5344CB8AC3E}">
        <p14:creationId xmlns:p14="http://schemas.microsoft.com/office/powerpoint/2010/main" val="1954774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17" name="Afbeelding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46" y="-6531"/>
            <a:ext cx="7419929" cy="2392926"/>
          </a:xfrm>
          <a:prstGeom prst="rect">
            <a:avLst/>
          </a:prstGeom>
          <a:effectLst/>
          <a:scene3d>
            <a:camera prst="orthographicFront">
              <a:rot lat="0" lon="0" rev="0"/>
            </a:camera>
            <a:lightRig rig="threePt" dir="t"/>
          </a:scene3d>
        </p:spPr>
      </p:pic>
      <p:sp>
        <p:nvSpPr>
          <p:cNvPr id="2" name="Rechthoek 1"/>
          <p:cNvSpPr/>
          <p:nvPr/>
        </p:nvSpPr>
        <p:spPr>
          <a:xfrm>
            <a:off x="0" y="0"/>
            <a:ext cx="1260000" cy="1090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p:cNvSpPr txBox="1"/>
          <p:nvPr/>
        </p:nvSpPr>
        <p:spPr>
          <a:xfrm>
            <a:off x="1367507" y="701328"/>
            <a:ext cx="5688632" cy="8856984"/>
          </a:xfrm>
          <a:prstGeom prst="rect">
            <a:avLst/>
          </a:prstGeom>
          <a:noFill/>
          <a:ln>
            <a:noFill/>
          </a:ln>
        </p:spPr>
        <p:txBody>
          <a:bodyPr wrap="square" rtlCol="0">
            <a:noAutofit/>
          </a:bodyPr>
          <a:lstStyle/>
          <a:p>
            <a:pPr marL="269875" lvl="0" algn="just">
              <a:buClr>
                <a:srgbClr val="582C0C"/>
              </a:buClr>
            </a:pPr>
            <a:endParaRPr lang="nl-BE" sz="2400" dirty="0">
              <a:latin typeface="Bell MT" panose="02020503060305020303" pitchFamily="18" charset="0"/>
            </a:endParaRPr>
          </a:p>
          <a:p>
            <a:endParaRPr lang="nl-BE" sz="1400" dirty="0" smtClean="0">
              <a:solidFill>
                <a:srgbClr val="582C0C"/>
              </a:solidFill>
              <a:latin typeface="Berlin Sans FB" panose="020E0602020502020306" pitchFamily="34" charset="0"/>
            </a:endParaRPr>
          </a:p>
          <a:p>
            <a:endParaRPr lang="nl-BE" sz="1400" dirty="0">
              <a:solidFill>
                <a:srgbClr val="582C0C"/>
              </a:solidFill>
              <a:latin typeface="Berlin Sans FB" panose="020E0602020502020306" pitchFamily="34" charset="0"/>
            </a:endParaRPr>
          </a:p>
          <a:p>
            <a:endParaRPr lang="nl-BE" sz="1400" dirty="0" smtClean="0">
              <a:solidFill>
                <a:srgbClr val="582C0C"/>
              </a:solidFill>
              <a:latin typeface="Berlin Sans FB" panose="020E0602020502020306" pitchFamily="34" charset="0"/>
            </a:endParaRPr>
          </a:p>
          <a:p>
            <a:endParaRPr lang="nl-BE" sz="1400" dirty="0">
              <a:solidFill>
                <a:srgbClr val="582C0C"/>
              </a:solidFill>
              <a:latin typeface="Berlin Sans FB" panose="020E0602020502020306" pitchFamily="34" charset="0"/>
            </a:endParaRPr>
          </a:p>
          <a:p>
            <a:endParaRPr lang="nl-BE" sz="1400" dirty="0" smtClean="0">
              <a:solidFill>
                <a:srgbClr val="582C0C"/>
              </a:solidFill>
              <a:latin typeface="Berlin Sans FB" panose="020E0602020502020306" pitchFamily="34" charset="0"/>
            </a:endParaRPr>
          </a:p>
          <a:p>
            <a:pPr marL="441325" lvl="0" indent="-171450" algn="just">
              <a:buClr>
                <a:srgbClr val="582C0C"/>
              </a:buClr>
              <a:buFont typeface="Wingdings" panose="05000000000000000000" pitchFamily="2" charset="2"/>
              <a:buChar char="q"/>
            </a:pPr>
            <a:endParaRPr lang="nl-BE" sz="2400" dirty="0">
              <a:latin typeface="Bell MT" panose="02020503060305020303" pitchFamily="18" charset="0"/>
            </a:endParaRPr>
          </a:p>
          <a:p>
            <a:pPr algn="just"/>
            <a:endParaRPr lang="nl-BE" sz="2400" dirty="0" smtClean="0">
              <a:solidFill>
                <a:srgbClr val="3A3A3A"/>
              </a:solidFill>
              <a:latin typeface="Berlin Sans FB Demi" panose="020E0802020502020306" pitchFamily="34" charset="0"/>
            </a:endParaRPr>
          </a:p>
          <a:p>
            <a:pPr algn="just"/>
            <a:endParaRPr lang="nl-BE" sz="2400" dirty="0">
              <a:solidFill>
                <a:srgbClr val="3A3A3A"/>
              </a:solidFill>
              <a:latin typeface="Berlin Sans FB Demi" panose="020E0802020502020306" pitchFamily="34" charset="0"/>
            </a:endParaRPr>
          </a:p>
          <a:p>
            <a:pPr algn="just"/>
            <a:endParaRPr lang="nl-BE" sz="2400" dirty="0" smtClean="0">
              <a:solidFill>
                <a:srgbClr val="3A3A3A"/>
              </a:solidFill>
              <a:latin typeface="Berlin Sans FB Demi" panose="020E0802020502020306" pitchFamily="34" charset="0"/>
            </a:endParaRPr>
          </a:p>
          <a:p>
            <a:pPr algn="just"/>
            <a:endParaRPr lang="nl-BE" sz="2400" dirty="0">
              <a:solidFill>
                <a:srgbClr val="3A3A3A"/>
              </a:solidFill>
              <a:latin typeface="Berlin Sans FB Demi" panose="020E0802020502020306" pitchFamily="34" charset="0"/>
            </a:endParaRPr>
          </a:p>
          <a:p>
            <a:pPr algn="just"/>
            <a:endParaRPr lang="nl-BE" sz="2400" dirty="0" smtClean="0">
              <a:solidFill>
                <a:srgbClr val="3A3A3A"/>
              </a:solidFill>
              <a:latin typeface="Berlin Sans FB Demi" panose="020E0802020502020306" pitchFamily="34" charset="0"/>
            </a:endParaRPr>
          </a:p>
          <a:p>
            <a:pPr algn="just"/>
            <a:endParaRPr lang="nl-BE" sz="2400" dirty="0">
              <a:solidFill>
                <a:srgbClr val="3A3A3A"/>
              </a:solidFill>
              <a:latin typeface="Berlin Sans FB Demi" panose="020E0802020502020306" pitchFamily="34" charset="0"/>
            </a:endParaRPr>
          </a:p>
          <a:p>
            <a:pPr algn="just"/>
            <a:endParaRPr lang="nl-BE" sz="2400" dirty="0" smtClean="0">
              <a:solidFill>
                <a:srgbClr val="3A3A3A"/>
              </a:solidFill>
              <a:latin typeface="Berlin Sans FB Demi" panose="020E0802020502020306" pitchFamily="34" charset="0"/>
            </a:endParaRPr>
          </a:p>
          <a:p>
            <a:pPr algn="just"/>
            <a:endParaRPr lang="nl-BE" sz="2400" dirty="0">
              <a:solidFill>
                <a:srgbClr val="3A3A3A"/>
              </a:solidFill>
              <a:latin typeface="Berlin Sans FB Demi" panose="020E0802020502020306" pitchFamily="34" charset="0"/>
            </a:endParaRPr>
          </a:p>
          <a:p>
            <a:pPr algn="just"/>
            <a:endParaRPr lang="nl-BE" sz="2400" dirty="0" smtClean="0">
              <a:solidFill>
                <a:srgbClr val="3A3A3A"/>
              </a:solidFill>
              <a:latin typeface="Berlin Sans FB Demi" panose="020E0802020502020306" pitchFamily="34" charset="0"/>
            </a:endParaRPr>
          </a:p>
          <a:p>
            <a:pPr algn="just"/>
            <a:endParaRPr lang="nl-BE" sz="2400" dirty="0">
              <a:solidFill>
                <a:srgbClr val="3A3A3A"/>
              </a:solidFill>
              <a:latin typeface="Berlin Sans FB Demi" panose="020E0802020502020306" pitchFamily="34" charset="0"/>
            </a:endParaRPr>
          </a:p>
          <a:p>
            <a:pPr algn="just"/>
            <a:endParaRPr lang="nl-BE" sz="2400" dirty="0" smtClean="0">
              <a:solidFill>
                <a:srgbClr val="3A3A3A"/>
              </a:solidFill>
              <a:latin typeface="Berlin Sans FB Demi" panose="020E0802020502020306" pitchFamily="34" charset="0"/>
            </a:endParaRPr>
          </a:p>
          <a:p>
            <a:pPr algn="just"/>
            <a:endParaRPr lang="nl-BE" sz="2400" dirty="0">
              <a:solidFill>
                <a:srgbClr val="3A3A3A"/>
              </a:solidFill>
              <a:latin typeface="Berlin Sans FB Demi" panose="020E0802020502020306" pitchFamily="34" charset="0"/>
            </a:endParaRPr>
          </a:p>
          <a:p>
            <a:pPr algn="just"/>
            <a:endParaRPr lang="nl-BE" sz="2400" dirty="0" smtClean="0">
              <a:solidFill>
                <a:srgbClr val="3A3A3A"/>
              </a:solidFill>
              <a:latin typeface="Berlin Sans FB Demi" panose="020E0802020502020306" pitchFamily="34" charset="0"/>
            </a:endParaRPr>
          </a:p>
          <a:p>
            <a:pPr algn="just"/>
            <a:endParaRPr lang="nl-BE" sz="2400" dirty="0">
              <a:solidFill>
                <a:srgbClr val="3A3A3A"/>
              </a:solidFill>
              <a:latin typeface="Berlin Sans FB Demi" panose="020E0802020502020306" pitchFamily="34" charset="0"/>
            </a:endParaRPr>
          </a:p>
          <a:p>
            <a:pPr algn="just"/>
            <a:r>
              <a:rPr lang="nl-BE" sz="1100" dirty="0" smtClean="0"/>
              <a:t> </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619" y="4773912"/>
            <a:ext cx="2092377" cy="1616048"/>
          </a:xfrm>
          <a:prstGeom prst="rect">
            <a:avLst/>
          </a:prstGeom>
          <a:ln>
            <a:noFill/>
          </a:ln>
          <a:effectLst>
            <a:softEdge rad="112500"/>
          </a:effectLst>
        </p:spPr>
      </p:pic>
      <p:sp>
        <p:nvSpPr>
          <p:cNvPr id="9" name="Tekstvak 8"/>
          <p:cNvSpPr txBox="1"/>
          <p:nvPr/>
        </p:nvSpPr>
        <p:spPr>
          <a:xfrm>
            <a:off x="4179569" y="1277392"/>
            <a:ext cx="3240360" cy="9145016"/>
          </a:xfrm>
          <a:prstGeom prst="rect">
            <a:avLst/>
          </a:prstGeom>
          <a:solidFill>
            <a:schemeClr val="bg1">
              <a:lumMod val="95000"/>
              <a:alpha val="90000"/>
            </a:schemeClr>
          </a:solidFill>
          <a:ln>
            <a:noFill/>
          </a:ln>
        </p:spPr>
        <p:txBody>
          <a:bodyPr wrap="square" rtlCol="0">
            <a:noAutofit/>
          </a:bodyPr>
          <a:lstStyle/>
          <a:p>
            <a:endParaRPr lang="nl-BE" sz="2400" dirty="0" smtClean="0">
              <a:latin typeface="Berlin Sans FB" panose="020E0602020502020306" pitchFamily="34" charset="0"/>
            </a:endParaRPr>
          </a:p>
          <a:p>
            <a:endParaRPr lang="nl-BE" sz="2400" dirty="0" smtClean="0">
              <a:latin typeface="Berlin Sans FB" panose="020E0602020502020306" pitchFamily="34" charset="0"/>
            </a:endParaRPr>
          </a:p>
          <a:p>
            <a:endParaRPr lang="nl-BE" sz="2400" dirty="0" smtClean="0">
              <a:latin typeface="Berlin Sans FB" panose="020E0602020502020306" pitchFamily="34" charset="0"/>
            </a:endParaRPr>
          </a:p>
          <a:p>
            <a:endParaRPr lang="nl-BE" sz="2400" dirty="0">
              <a:latin typeface="Berlin Sans FB" panose="020E0602020502020306" pitchFamily="34" charset="0"/>
            </a:endParaRPr>
          </a:p>
          <a:p>
            <a:r>
              <a:rPr lang="de-DE" sz="1800" dirty="0">
                <a:latin typeface="+mj-lt"/>
              </a:rPr>
              <a:t>Wichtigste Schlussfolgerungen aus </a:t>
            </a:r>
            <a:r>
              <a:rPr lang="de-DE" sz="1800" dirty="0" smtClean="0">
                <a:latin typeface="+mj-lt"/>
              </a:rPr>
              <a:t>Feldversuchen :</a:t>
            </a:r>
            <a:endParaRPr lang="nl-BE" sz="1800" dirty="0" smtClean="0">
              <a:latin typeface="+mj-lt"/>
            </a:endParaRPr>
          </a:p>
          <a:p>
            <a:endParaRPr lang="nl-BE" sz="2400" dirty="0">
              <a:latin typeface="Berlin Sans FB" panose="020E0602020502020306" pitchFamily="34" charset="0"/>
            </a:endParaRPr>
          </a:p>
          <a:p>
            <a:endParaRPr lang="nl-BE" sz="2400" dirty="0">
              <a:latin typeface="Berlin Sans FB" panose="020E0602020502020306" pitchFamily="34" charset="0"/>
            </a:endParaRPr>
          </a:p>
          <a:p>
            <a:r>
              <a:rPr lang="nl-BE" sz="1200" dirty="0">
                <a:solidFill>
                  <a:schemeClr val="tx1">
                    <a:lumMod val="75000"/>
                    <a:lumOff val="25000"/>
                  </a:schemeClr>
                </a:solidFill>
              </a:rPr>
              <a:t> </a:t>
            </a:r>
            <a:r>
              <a:rPr lang="nl-BE" sz="1600" b="1" dirty="0" err="1" smtClean="0">
                <a:solidFill>
                  <a:schemeClr val="tx1">
                    <a:lumMod val="75000"/>
                    <a:lumOff val="25000"/>
                  </a:schemeClr>
                </a:solidFill>
              </a:rPr>
              <a:t>Schweine</a:t>
            </a:r>
            <a:r>
              <a:rPr lang="nl-BE" sz="1400" dirty="0" smtClean="0">
                <a:solidFill>
                  <a:schemeClr val="tx1">
                    <a:lumMod val="75000"/>
                    <a:lumOff val="25000"/>
                  </a:schemeClr>
                </a:solidFill>
              </a:rPr>
              <a:t>: </a:t>
            </a:r>
          </a:p>
          <a:p>
            <a:pPr marL="171450" indent="-171450">
              <a:buFont typeface="Wingdings" panose="05000000000000000000" pitchFamily="2" charset="2"/>
              <a:buChar char="ü"/>
            </a:pPr>
            <a:r>
              <a:rPr lang="nl-BE" sz="1400" dirty="0" err="1" smtClean="0">
                <a:solidFill>
                  <a:schemeClr val="tx1">
                    <a:lumMod val="75000"/>
                    <a:lumOff val="25000"/>
                  </a:schemeClr>
                </a:solidFill>
              </a:rPr>
              <a:t>Ferkel</a:t>
            </a:r>
            <a:r>
              <a:rPr lang="nl-BE" sz="1400" dirty="0" smtClean="0">
                <a:solidFill>
                  <a:schemeClr val="tx1">
                    <a:lumMod val="75000"/>
                    <a:lumOff val="25000"/>
                  </a:schemeClr>
                </a:solidFill>
              </a:rPr>
              <a:t>: B</a:t>
            </a:r>
            <a:r>
              <a:rPr lang="de-DE" sz="1400" dirty="0" err="1" smtClean="0">
                <a:solidFill>
                  <a:schemeClr val="tx1">
                    <a:lumMod val="75000"/>
                    <a:lumOff val="25000"/>
                  </a:schemeClr>
                </a:solidFill>
              </a:rPr>
              <a:t>esseres</a:t>
            </a:r>
            <a:r>
              <a:rPr lang="de-DE" sz="1400" dirty="0" smtClean="0">
                <a:solidFill>
                  <a:schemeClr val="tx1">
                    <a:lumMod val="75000"/>
                    <a:lumOff val="25000"/>
                  </a:schemeClr>
                </a:solidFill>
              </a:rPr>
              <a:t> </a:t>
            </a:r>
            <a:r>
              <a:rPr lang="de-DE" sz="1400" dirty="0">
                <a:solidFill>
                  <a:schemeClr val="tx1">
                    <a:lumMod val="75000"/>
                    <a:lumOff val="25000"/>
                  </a:schemeClr>
                </a:solidFill>
              </a:rPr>
              <a:t>tägliches Wachstum; entgiftend, Wirkung in Richtung weniger Aggressivität</a:t>
            </a:r>
            <a:endParaRPr lang="nl-BE" sz="1400" dirty="0">
              <a:solidFill>
                <a:schemeClr val="tx1">
                  <a:lumMod val="75000"/>
                  <a:lumOff val="25000"/>
                </a:schemeClr>
              </a:solidFill>
            </a:endParaRPr>
          </a:p>
          <a:p>
            <a:pPr marL="171450" indent="-171450">
              <a:buFont typeface="Wingdings" panose="05000000000000000000" pitchFamily="2" charset="2"/>
              <a:buChar char="ü"/>
            </a:pPr>
            <a:r>
              <a:rPr lang="nl-BE" sz="1400" dirty="0" err="1" smtClean="0">
                <a:solidFill>
                  <a:schemeClr val="tx1">
                    <a:lumMod val="75000"/>
                    <a:lumOff val="25000"/>
                  </a:schemeClr>
                </a:solidFill>
              </a:rPr>
              <a:t>Mastschweine</a:t>
            </a:r>
            <a:r>
              <a:rPr lang="nl-BE" sz="1400" dirty="0" smtClean="0">
                <a:solidFill>
                  <a:schemeClr val="tx1">
                    <a:lumMod val="75000"/>
                    <a:lumOff val="25000"/>
                  </a:schemeClr>
                </a:solidFill>
              </a:rPr>
              <a:t>: </a:t>
            </a:r>
            <a:r>
              <a:rPr lang="nl-BE" sz="1400" dirty="0" err="1" smtClean="0">
                <a:solidFill>
                  <a:schemeClr val="tx1">
                    <a:lumMod val="75000"/>
                    <a:lumOff val="25000"/>
                  </a:schemeClr>
                </a:solidFill>
              </a:rPr>
              <a:t>Entgiftend</a:t>
            </a:r>
            <a:r>
              <a:rPr lang="nl-BE" sz="1400" dirty="0" smtClean="0">
                <a:solidFill>
                  <a:schemeClr val="tx1">
                    <a:lumMod val="75000"/>
                    <a:lumOff val="25000"/>
                  </a:schemeClr>
                </a:solidFill>
              </a:rPr>
              <a:t>, </a:t>
            </a:r>
            <a:r>
              <a:rPr lang="nl-BE" sz="1400" dirty="0" err="1" smtClean="0">
                <a:solidFill>
                  <a:schemeClr val="tx1">
                    <a:lumMod val="75000"/>
                    <a:lumOff val="25000"/>
                  </a:schemeClr>
                </a:solidFill>
              </a:rPr>
              <a:t>ideal</a:t>
            </a:r>
            <a:r>
              <a:rPr lang="nl-BE" sz="1400" dirty="0" smtClean="0">
                <a:solidFill>
                  <a:schemeClr val="tx1">
                    <a:lumMod val="75000"/>
                    <a:lumOff val="25000"/>
                  </a:schemeClr>
                </a:solidFill>
              </a:rPr>
              <a:t> </a:t>
            </a:r>
            <a:r>
              <a:rPr lang="nl-BE" sz="1400" dirty="0" err="1" smtClean="0">
                <a:solidFill>
                  <a:schemeClr val="tx1">
                    <a:lumMod val="75000"/>
                    <a:lumOff val="25000"/>
                  </a:schemeClr>
                </a:solidFill>
              </a:rPr>
              <a:t>für</a:t>
            </a:r>
            <a:r>
              <a:rPr lang="nl-BE" sz="1400" dirty="0" smtClean="0">
                <a:solidFill>
                  <a:schemeClr val="tx1">
                    <a:lumMod val="75000"/>
                    <a:lumOff val="25000"/>
                  </a:schemeClr>
                </a:solidFill>
              </a:rPr>
              <a:t> den </a:t>
            </a:r>
            <a:r>
              <a:rPr lang="nl-BE" sz="1400" dirty="0" err="1" smtClean="0">
                <a:solidFill>
                  <a:schemeClr val="tx1">
                    <a:lumMod val="75000"/>
                    <a:lumOff val="25000"/>
                  </a:schemeClr>
                </a:solidFill>
              </a:rPr>
              <a:t>Beginn</a:t>
            </a:r>
            <a:r>
              <a:rPr lang="nl-BE" sz="1400" dirty="0" smtClean="0">
                <a:solidFill>
                  <a:schemeClr val="tx1">
                    <a:lumMod val="75000"/>
                    <a:lumOff val="25000"/>
                  </a:schemeClr>
                </a:solidFill>
              </a:rPr>
              <a:t> der Mast</a:t>
            </a:r>
            <a:endParaRPr lang="nl-BE" sz="1400" dirty="0">
              <a:solidFill>
                <a:schemeClr val="tx1">
                  <a:lumMod val="75000"/>
                  <a:lumOff val="25000"/>
                </a:schemeClr>
              </a:solidFill>
            </a:endParaRPr>
          </a:p>
          <a:p>
            <a:pPr marL="171450" indent="-171450">
              <a:buFont typeface="Wingdings" panose="05000000000000000000" pitchFamily="2" charset="2"/>
              <a:buChar char="ü"/>
            </a:pPr>
            <a:r>
              <a:rPr lang="nl-BE" sz="1400" dirty="0" err="1" smtClean="0">
                <a:solidFill>
                  <a:schemeClr val="tx1">
                    <a:lumMod val="75000"/>
                    <a:lumOff val="25000"/>
                  </a:schemeClr>
                </a:solidFill>
              </a:rPr>
              <a:t>Sauen</a:t>
            </a:r>
            <a:r>
              <a:rPr lang="nl-BE" sz="1400" dirty="0" smtClean="0">
                <a:solidFill>
                  <a:schemeClr val="tx1">
                    <a:lumMod val="75000"/>
                    <a:lumOff val="25000"/>
                  </a:schemeClr>
                </a:solidFill>
              </a:rPr>
              <a:t>: </a:t>
            </a:r>
            <a:r>
              <a:rPr lang="nl-BE" sz="1400" dirty="0" err="1" smtClean="0">
                <a:solidFill>
                  <a:schemeClr val="tx1">
                    <a:lumMod val="75000"/>
                    <a:lumOff val="25000"/>
                  </a:schemeClr>
                </a:solidFill>
              </a:rPr>
              <a:t>Entgiftend</a:t>
            </a:r>
            <a:r>
              <a:rPr lang="nl-BE" sz="1400" dirty="0" smtClean="0">
                <a:solidFill>
                  <a:schemeClr val="tx1">
                    <a:lumMod val="75000"/>
                    <a:lumOff val="25000"/>
                  </a:schemeClr>
                </a:solidFill>
              </a:rPr>
              <a:t>, </a:t>
            </a:r>
            <a:r>
              <a:rPr lang="nl-BE" sz="1400" dirty="0" err="1" smtClean="0">
                <a:solidFill>
                  <a:schemeClr val="tx1">
                    <a:lumMod val="75000"/>
                    <a:lumOff val="25000"/>
                  </a:schemeClr>
                </a:solidFill>
              </a:rPr>
              <a:t>sorgt</a:t>
            </a:r>
            <a:r>
              <a:rPr lang="nl-BE" sz="1400" dirty="0" smtClean="0">
                <a:solidFill>
                  <a:schemeClr val="tx1">
                    <a:lumMod val="75000"/>
                    <a:lumOff val="25000"/>
                  </a:schemeClr>
                </a:solidFill>
              </a:rPr>
              <a:t> </a:t>
            </a:r>
            <a:r>
              <a:rPr lang="nl-BE" sz="1400" dirty="0" err="1" smtClean="0">
                <a:solidFill>
                  <a:schemeClr val="tx1">
                    <a:lumMod val="75000"/>
                    <a:lumOff val="25000"/>
                  </a:schemeClr>
                </a:solidFill>
              </a:rPr>
              <a:t>für</a:t>
            </a:r>
            <a:r>
              <a:rPr lang="nl-BE" sz="1400" dirty="0" smtClean="0">
                <a:solidFill>
                  <a:schemeClr val="tx1">
                    <a:lumMod val="75000"/>
                    <a:lumOff val="25000"/>
                  </a:schemeClr>
                </a:solidFill>
              </a:rPr>
              <a:t> optimale </a:t>
            </a:r>
            <a:r>
              <a:rPr lang="nl-BE" sz="1400" dirty="0" err="1" smtClean="0">
                <a:solidFill>
                  <a:schemeClr val="tx1">
                    <a:lumMod val="75000"/>
                    <a:lumOff val="25000"/>
                  </a:schemeClr>
                </a:solidFill>
              </a:rPr>
              <a:t>Milchproduktion</a:t>
            </a:r>
            <a:endParaRPr lang="nl-BE" sz="1400" dirty="0">
              <a:solidFill>
                <a:schemeClr val="tx1">
                  <a:lumMod val="75000"/>
                  <a:lumOff val="25000"/>
                </a:schemeClr>
              </a:solidFill>
            </a:endParaRPr>
          </a:p>
          <a:p>
            <a:r>
              <a:rPr lang="nl-BE" sz="1400" dirty="0">
                <a:solidFill>
                  <a:schemeClr val="tx1">
                    <a:lumMod val="75000"/>
                    <a:lumOff val="25000"/>
                  </a:schemeClr>
                </a:solidFill>
              </a:rPr>
              <a:t> </a:t>
            </a:r>
            <a:endParaRPr lang="nl-BE" sz="1400" dirty="0" smtClean="0">
              <a:solidFill>
                <a:schemeClr val="tx1">
                  <a:lumMod val="75000"/>
                  <a:lumOff val="25000"/>
                </a:schemeClr>
              </a:solidFill>
            </a:endParaRPr>
          </a:p>
          <a:p>
            <a:endParaRPr lang="nl-BE" sz="1400" dirty="0">
              <a:solidFill>
                <a:schemeClr val="tx1">
                  <a:lumMod val="75000"/>
                  <a:lumOff val="25000"/>
                </a:schemeClr>
              </a:solidFill>
            </a:endParaRPr>
          </a:p>
          <a:p>
            <a:r>
              <a:rPr lang="nl-BE" sz="1600" b="1" dirty="0" err="1" smtClean="0">
                <a:solidFill>
                  <a:schemeClr val="tx1">
                    <a:lumMod val="75000"/>
                    <a:lumOff val="25000"/>
                  </a:schemeClr>
                </a:solidFill>
              </a:rPr>
              <a:t>Geflügel</a:t>
            </a:r>
            <a:r>
              <a:rPr lang="nl-BE" sz="1400" dirty="0" smtClean="0">
                <a:solidFill>
                  <a:schemeClr val="tx1">
                    <a:lumMod val="75000"/>
                    <a:lumOff val="25000"/>
                  </a:schemeClr>
                </a:solidFill>
              </a:rPr>
              <a:t>:</a:t>
            </a:r>
          </a:p>
          <a:p>
            <a:pPr marL="171450" indent="-171450">
              <a:buFont typeface="Wingdings" panose="05000000000000000000" pitchFamily="2" charset="2"/>
              <a:buChar char="ü"/>
            </a:pPr>
            <a:r>
              <a:rPr lang="nl-BE" sz="1400" dirty="0" smtClean="0">
                <a:solidFill>
                  <a:schemeClr val="tx1">
                    <a:lumMod val="75000"/>
                    <a:lumOff val="25000"/>
                  </a:schemeClr>
                </a:solidFill>
              </a:rPr>
              <a:t>Persistentere </a:t>
            </a:r>
            <a:r>
              <a:rPr lang="nl-BE" sz="1400" dirty="0" err="1" smtClean="0">
                <a:solidFill>
                  <a:schemeClr val="tx1">
                    <a:lumMod val="75000"/>
                    <a:lumOff val="25000"/>
                  </a:schemeClr>
                </a:solidFill>
              </a:rPr>
              <a:t>Eierleistung</a:t>
            </a:r>
            <a:endParaRPr lang="nl-BE" sz="1400" dirty="0">
              <a:solidFill>
                <a:schemeClr val="tx1">
                  <a:lumMod val="75000"/>
                  <a:lumOff val="25000"/>
                </a:schemeClr>
              </a:solidFill>
            </a:endParaRPr>
          </a:p>
          <a:p>
            <a:pPr marL="171450" indent="-171450">
              <a:buFont typeface="Wingdings" panose="05000000000000000000" pitchFamily="2" charset="2"/>
              <a:buChar char="ü"/>
            </a:pPr>
            <a:r>
              <a:rPr lang="nl-BE" sz="1400" dirty="0" err="1" smtClean="0">
                <a:solidFill>
                  <a:schemeClr val="tx1">
                    <a:lumMod val="75000"/>
                    <a:lumOff val="25000"/>
                  </a:schemeClr>
                </a:solidFill>
              </a:rPr>
              <a:t>Wird</a:t>
            </a:r>
            <a:r>
              <a:rPr lang="nl-BE" sz="1400" dirty="0" smtClean="0">
                <a:solidFill>
                  <a:schemeClr val="tx1">
                    <a:lumMod val="75000"/>
                    <a:lumOff val="25000"/>
                  </a:schemeClr>
                </a:solidFill>
              </a:rPr>
              <a:t> </a:t>
            </a:r>
            <a:r>
              <a:rPr lang="nl-BE" sz="1400" dirty="0" err="1" smtClean="0">
                <a:solidFill>
                  <a:schemeClr val="tx1">
                    <a:lumMod val="75000"/>
                    <a:lumOff val="25000"/>
                  </a:schemeClr>
                </a:solidFill>
              </a:rPr>
              <a:t>eingesetzt</a:t>
            </a:r>
            <a:r>
              <a:rPr lang="nl-BE" sz="1400" dirty="0" smtClean="0">
                <a:solidFill>
                  <a:schemeClr val="tx1">
                    <a:lumMod val="75000"/>
                    <a:lumOff val="25000"/>
                  </a:schemeClr>
                </a:solidFill>
              </a:rPr>
              <a:t> </a:t>
            </a:r>
            <a:r>
              <a:rPr lang="nl-BE" sz="1400" dirty="0" err="1" smtClean="0">
                <a:solidFill>
                  <a:schemeClr val="tx1">
                    <a:lumMod val="75000"/>
                    <a:lumOff val="25000"/>
                  </a:schemeClr>
                </a:solidFill>
              </a:rPr>
              <a:t>gegen</a:t>
            </a:r>
            <a:r>
              <a:rPr lang="nl-BE" sz="1400" dirty="0" smtClean="0">
                <a:solidFill>
                  <a:schemeClr val="tx1">
                    <a:lumMod val="75000"/>
                    <a:lumOff val="25000"/>
                  </a:schemeClr>
                </a:solidFill>
              </a:rPr>
              <a:t> </a:t>
            </a:r>
            <a:r>
              <a:rPr lang="nl-BE" sz="1400" dirty="0" err="1" smtClean="0">
                <a:solidFill>
                  <a:schemeClr val="tx1">
                    <a:lumMod val="75000"/>
                    <a:lumOff val="25000"/>
                  </a:schemeClr>
                </a:solidFill>
              </a:rPr>
              <a:t>Federpicken</a:t>
            </a:r>
            <a:r>
              <a:rPr lang="nl-BE" sz="1400" dirty="0" smtClean="0">
                <a:solidFill>
                  <a:schemeClr val="tx1">
                    <a:lumMod val="75000"/>
                    <a:lumOff val="25000"/>
                  </a:schemeClr>
                </a:solidFill>
              </a:rPr>
              <a:t> – </a:t>
            </a:r>
            <a:r>
              <a:rPr lang="nl-BE" sz="1400" dirty="0" err="1" smtClean="0">
                <a:solidFill>
                  <a:schemeClr val="tx1">
                    <a:lumMod val="75000"/>
                    <a:lumOff val="25000"/>
                  </a:schemeClr>
                </a:solidFill>
              </a:rPr>
              <a:t>während</a:t>
            </a:r>
            <a:r>
              <a:rPr lang="nl-BE" sz="1400" dirty="0" smtClean="0">
                <a:solidFill>
                  <a:schemeClr val="tx1">
                    <a:lumMod val="75000"/>
                    <a:lumOff val="25000"/>
                  </a:schemeClr>
                </a:solidFill>
              </a:rPr>
              <a:t> </a:t>
            </a:r>
            <a:r>
              <a:rPr lang="nl-BE" sz="1400" dirty="0" err="1" smtClean="0">
                <a:solidFill>
                  <a:schemeClr val="tx1">
                    <a:lumMod val="75000"/>
                    <a:lumOff val="25000"/>
                  </a:schemeClr>
                </a:solidFill>
              </a:rPr>
              <a:t>eines</a:t>
            </a:r>
            <a:r>
              <a:rPr lang="nl-BE" sz="1400" dirty="0" smtClean="0">
                <a:solidFill>
                  <a:schemeClr val="tx1">
                    <a:lumMod val="75000"/>
                    <a:lumOff val="25000"/>
                  </a:schemeClr>
                </a:solidFill>
              </a:rPr>
              <a:t> </a:t>
            </a:r>
            <a:r>
              <a:rPr lang="nl-BE" sz="1400" dirty="0" err="1" smtClean="0">
                <a:solidFill>
                  <a:schemeClr val="tx1">
                    <a:lumMod val="75000"/>
                    <a:lumOff val="25000"/>
                  </a:schemeClr>
                </a:solidFill>
              </a:rPr>
              <a:t>Zeitraums</a:t>
            </a:r>
            <a:r>
              <a:rPr lang="nl-BE" sz="1400" dirty="0" smtClean="0">
                <a:solidFill>
                  <a:schemeClr val="tx1">
                    <a:lumMod val="75000"/>
                    <a:lumOff val="25000"/>
                  </a:schemeClr>
                </a:solidFill>
              </a:rPr>
              <a:t> </a:t>
            </a:r>
            <a:r>
              <a:rPr lang="nl-BE" sz="1400" dirty="0" err="1" smtClean="0">
                <a:solidFill>
                  <a:schemeClr val="tx1">
                    <a:lumMod val="75000"/>
                    <a:lumOff val="25000"/>
                  </a:schemeClr>
                </a:solidFill>
              </a:rPr>
              <a:t>von</a:t>
            </a:r>
            <a:r>
              <a:rPr lang="nl-BE" sz="1400" dirty="0" smtClean="0">
                <a:solidFill>
                  <a:schemeClr val="tx1">
                    <a:lumMod val="75000"/>
                    <a:lumOff val="25000"/>
                  </a:schemeClr>
                </a:solidFill>
              </a:rPr>
              <a:t> 5 </a:t>
            </a:r>
            <a:r>
              <a:rPr lang="nl-BE" sz="1400" dirty="0" err="1" smtClean="0">
                <a:solidFill>
                  <a:schemeClr val="tx1">
                    <a:lumMod val="75000"/>
                    <a:lumOff val="25000"/>
                  </a:schemeClr>
                </a:solidFill>
              </a:rPr>
              <a:t>Tagen</a:t>
            </a:r>
            <a:endParaRPr lang="nl-BE" sz="1400" dirty="0">
              <a:solidFill>
                <a:schemeClr val="tx1">
                  <a:lumMod val="75000"/>
                  <a:lumOff val="25000"/>
                </a:schemeClr>
              </a:solidFill>
            </a:endParaRPr>
          </a:p>
          <a:p>
            <a:pPr marL="171450" indent="-171450">
              <a:buFont typeface="Wingdings" panose="05000000000000000000" pitchFamily="2" charset="2"/>
              <a:buChar char="ü"/>
            </a:pPr>
            <a:r>
              <a:rPr lang="nl-BE" sz="1400" dirty="0" err="1" smtClean="0">
                <a:solidFill>
                  <a:schemeClr val="tx1">
                    <a:lumMod val="75000"/>
                    <a:lumOff val="25000"/>
                  </a:schemeClr>
                </a:solidFill>
              </a:rPr>
              <a:t>Wird</a:t>
            </a:r>
            <a:r>
              <a:rPr lang="nl-BE" sz="1400" dirty="0" smtClean="0">
                <a:solidFill>
                  <a:schemeClr val="tx1">
                    <a:lumMod val="75000"/>
                    <a:lumOff val="25000"/>
                  </a:schemeClr>
                </a:solidFill>
              </a:rPr>
              <a:t> </a:t>
            </a:r>
            <a:r>
              <a:rPr lang="nl-BE" sz="1400" dirty="0" err="1" smtClean="0">
                <a:solidFill>
                  <a:schemeClr val="tx1">
                    <a:lumMod val="75000"/>
                    <a:lumOff val="25000"/>
                  </a:schemeClr>
                </a:solidFill>
              </a:rPr>
              <a:t>eingesetzt</a:t>
            </a:r>
            <a:r>
              <a:rPr lang="nl-BE" sz="1400" dirty="0" smtClean="0">
                <a:solidFill>
                  <a:schemeClr val="tx1">
                    <a:lumMod val="75000"/>
                    <a:lumOff val="25000"/>
                  </a:schemeClr>
                </a:solidFill>
              </a:rPr>
              <a:t> </a:t>
            </a:r>
            <a:r>
              <a:rPr lang="nl-BE" sz="1400" dirty="0" err="1" smtClean="0">
                <a:solidFill>
                  <a:schemeClr val="tx1">
                    <a:lumMod val="75000"/>
                    <a:lumOff val="25000"/>
                  </a:schemeClr>
                </a:solidFill>
              </a:rPr>
              <a:t>wenn</a:t>
            </a:r>
            <a:r>
              <a:rPr lang="nl-BE" sz="1400" dirty="0" smtClean="0">
                <a:solidFill>
                  <a:schemeClr val="tx1">
                    <a:lumMod val="75000"/>
                    <a:lumOff val="25000"/>
                  </a:schemeClr>
                </a:solidFill>
              </a:rPr>
              <a:t> die </a:t>
            </a:r>
            <a:r>
              <a:rPr lang="nl-BE" sz="1400" dirty="0" err="1" smtClean="0">
                <a:solidFill>
                  <a:schemeClr val="tx1">
                    <a:lumMod val="75000"/>
                    <a:lumOff val="25000"/>
                  </a:schemeClr>
                </a:solidFill>
              </a:rPr>
              <a:t>Küken</a:t>
            </a:r>
            <a:r>
              <a:rPr lang="nl-BE" sz="1400" dirty="0" smtClean="0">
                <a:solidFill>
                  <a:schemeClr val="tx1">
                    <a:lumMod val="75000"/>
                    <a:lumOff val="25000"/>
                  </a:schemeClr>
                </a:solidFill>
              </a:rPr>
              <a:t> </a:t>
            </a:r>
            <a:r>
              <a:rPr lang="nl-BE" sz="1400" dirty="0" err="1" smtClean="0">
                <a:solidFill>
                  <a:schemeClr val="tx1">
                    <a:lumMod val="75000"/>
                    <a:lumOff val="25000"/>
                  </a:schemeClr>
                </a:solidFill>
              </a:rPr>
              <a:t>zur</a:t>
            </a:r>
            <a:r>
              <a:rPr lang="nl-BE" sz="1400" dirty="0" smtClean="0">
                <a:solidFill>
                  <a:schemeClr val="tx1">
                    <a:lumMod val="75000"/>
                    <a:lumOff val="25000"/>
                  </a:schemeClr>
                </a:solidFill>
              </a:rPr>
              <a:t> Mast in den </a:t>
            </a:r>
            <a:r>
              <a:rPr lang="nl-BE" sz="1400" dirty="0" err="1" smtClean="0">
                <a:solidFill>
                  <a:schemeClr val="tx1">
                    <a:lumMod val="75000"/>
                    <a:lumOff val="25000"/>
                  </a:schemeClr>
                </a:solidFill>
              </a:rPr>
              <a:t>Stall</a:t>
            </a:r>
            <a:r>
              <a:rPr lang="nl-BE" sz="1400" dirty="0" smtClean="0">
                <a:solidFill>
                  <a:schemeClr val="tx1">
                    <a:lumMod val="75000"/>
                    <a:lumOff val="25000"/>
                  </a:schemeClr>
                </a:solidFill>
              </a:rPr>
              <a:t> gebracht werden, </a:t>
            </a:r>
            <a:r>
              <a:rPr lang="nl-BE" sz="1400" dirty="0" err="1" smtClean="0">
                <a:solidFill>
                  <a:schemeClr val="tx1">
                    <a:lumMod val="75000"/>
                    <a:lumOff val="25000"/>
                  </a:schemeClr>
                </a:solidFill>
              </a:rPr>
              <a:t>um</a:t>
            </a:r>
            <a:r>
              <a:rPr lang="nl-BE" sz="1400" dirty="0" smtClean="0">
                <a:solidFill>
                  <a:schemeClr val="tx1">
                    <a:lumMod val="75000"/>
                    <a:lumOff val="25000"/>
                  </a:schemeClr>
                </a:solidFill>
              </a:rPr>
              <a:t> die </a:t>
            </a:r>
            <a:r>
              <a:rPr lang="nl-BE" sz="1400" dirty="0" err="1" smtClean="0">
                <a:solidFill>
                  <a:schemeClr val="tx1">
                    <a:lumMod val="75000"/>
                    <a:lumOff val="25000"/>
                  </a:schemeClr>
                </a:solidFill>
              </a:rPr>
              <a:t>Immunität</a:t>
            </a:r>
            <a:r>
              <a:rPr lang="nl-BE" sz="1400" dirty="0" smtClean="0">
                <a:solidFill>
                  <a:schemeClr val="tx1">
                    <a:lumMod val="75000"/>
                    <a:lumOff val="25000"/>
                  </a:schemeClr>
                </a:solidFill>
              </a:rPr>
              <a:t> </a:t>
            </a:r>
            <a:r>
              <a:rPr lang="nl-BE" sz="1400" dirty="0" err="1" smtClean="0">
                <a:solidFill>
                  <a:schemeClr val="tx1">
                    <a:lumMod val="75000"/>
                    <a:lumOff val="25000"/>
                  </a:schemeClr>
                </a:solidFill>
              </a:rPr>
              <a:t>zu</a:t>
            </a:r>
            <a:r>
              <a:rPr lang="nl-BE" sz="1400" dirty="0" smtClean="0">
                <a:solidFill>
                  <a:schemeClr val="tx1">
                    <a:lumMod val="75000"/>
                    <a:lumOff val="25000"/>
                  </a:schemeClr>
                </a:solidFill>
              </a:rPr>
              <a:t> maximieren</a:t>
            </a:r>
            <a:endParaRPr lang="nl-BE" sz="1400" dirty="0">
              <a:solidFill>
                <a:schemeClr val="tx1">
                  <a:lumMod val="75000"/>
                  <a:lumOff val="25000"/>
                </a:schemeClr>
              </a:solidFill>
            </a:endParaRPr>
          </a:p>
          <a:p>
            <a:r>
              <a:rPr lang="nl-BE" sz="1400" dirty="0">
                <a:solidFill>
                  <a:schemeClr val="tx1">
                    <a:lumMod val="75000"/>
                    <a:lumOff val="25000"/>
                  </a:schemeClr>
                </a:solidFill>
              </a:rPr>
              <a:t> </a:t>
            </a:r>
            <a:endParaRPr lang="nl-BE" sz="1400" dirty="0" smtClean="0">
              <a:solidFill>
                <a:schemeClr val="tx1">
                  <a:lumMod val="75000"/>
                  <a:lumOff val="25000"/>
                </a:schemeClr>
              </a:solidFill>
            </a:endParaRPr>
          </a:p>
          <a:p>
            <a:endParaRPr lang="nl-BE" sz="1400" dirty="0">
              <a:solidFill>
                <a:schemeClr val="tx1">
                  <a:lumMod val="75000"/>
                  <a:lumOff val="25000"/>
                </a:schemeClr>
              </a:solidFill>
            </a:endParaRPr>
          </a:p>
          <a:p>
            <a:r>
              <a:rPr lang="nl-BE" sz="1600" b="1" dirty="0" err="1" smtClean="0">
                <a:solidFill>
                  <a:schemeClr val="tx1">
                    <a:lumMod val="75000"/>
                    <a:lumOff val="25000"/>
                  </a:schemeClr>
                </a:solidFill>
              </a:rPr>
              <a:t>Kälber</a:t>
            </a:r>
            <a:r>
              <a:rPr lang="nl-BE" sz="1400" dirty="0" smtClean="0">
                <a:solidFill>
                  <a:schemeClr val="tx1">
                    <a:lumMod val="75000"/>
                    <a:lumOff val="25000"/>
                  </a:schemeClr>
                </a:solidFill>
              </a:rPr>
              <a:t>:</a:t>
            </a:r>
            <a:r>
              <a:rPr lang="nl-BE" sz="1400" dirty="0">
                <a:solidFill>
                  <a:schemeClr val="tx1">
                    <a:lumMod val="75000"/>
                    <a:lumOff val="25000"/>
                  </a:schemeClr>
                </a:solidFill>
              </a:rPr>
              <a:t> </a:t>
            </a:r>
            <a:endParaRPr lang="nl-BE" sz="1400" dirty="0" smtClean="0">
              <a:solidFill>
                <a:schemeClr val="tx1">
                  <a:lumMod val="75000"/>
                  <a:lumOff val="25000"/>
                </a:schemeClr>
              </a:solidFill>
            </a:endParaRPr>
          </a:p>
          <a:p>
            <a:pPr marL="171450" indent="-171450">
              <a:buFont typeface="Wingdings" panose="05000000000000000000" pitchFamily="2" charset="2"/>
              <a:buChar char="ü"/>
            </a:pPr>
            <a:r>
              <a:rPr lang="nl-BE" sz="1400" dirty="0" err="1" smtClean="0">
                <a:solidFill>
                  <a:schemeClr val="tx1">
                    <a:lumMod val="75000"/>
                    <a:lumOff val="25000"/>
                  </a:schemeClr>
                </a:solidFill>
              </a:rPr>
              <a:t>Gegen</a:t>
            </a:r>
            <a:r>
              <a:rPr lang="nl-BE" sz="1400" dirty="0" smtClean="0">
                <a:solidFill>
                  <a:schemeClr val="tx1">
                    <a:lumMod val="75000"/>
                    <a:lumOff val="25000"/>
                  </a:schemeClr>
                </a:solidFill>
              </a:rPr>
              <a:t> </a:t>
            </a:r>
            <a:r>
              <a:rPr lang="nl-BE" sz="1400" dirty="0" err="1" smtClean="0">
                <a:solidFill>
                  <a:schemeClr val="tx1">
                    <a:lumMod val="75000"/>
                    <a:lumOff val="25000"/>
                  </a:schemeClr>
                </a:solidFill>
              </a:rPr>
              <a:t>Durchfall</a:t>
            </a:r>
            <a:endParaRPr lang="nl-BE" sz="1400" dirty="0">
              <a:solidFill>
                <a:schemeClr val="tx1">
                  <a:lumMod val="75000"/>
                  <a:lumOff val="25000"/>
                </a:schemeClr>
              </a:solidFill>
            </a:endParaRPr>
          </a:p>
          <a:p>
            <a:r>
              <a:rPr lang="nl-BE" sz="1400" dirty="0">
                <a:solidFill>
                  <a:schemeClr val="tx1">
                    <a:lumMod val="75000"/>
                    <a:lumOff val="25000"/>
                  </a:schemeClr>
                </a:solidFill>
              </a:rPr>
              <a:t> </a:t>
            </a:r>
            <a:endParaRPr lang="nl-BE" sz="1400" dirty="0" smtClean="0">
              <a:solidFill>
                <a:schemeClr val="tx1">
                  <a:lumMod val="75000"/>
                  <a:lumOff val="25000"/>
                </a:schemeClr>
              </a:solidFill>
            </a:endParaRPr>
          </a:p>
          <a:p>
            <a:endParaRPr lang="nl-BE" sz="1400" dirty="0">
              <a:solidFill>
                <a:schemeClr val="tx1">
                  <a:lumMod val="75000"/>
                  <a:lumOff val="25000"/>
                </a:schemeClr>
              </a:solidFill>
            </a:endParaRPr>
          </a:p>
          <a:p>
            <a:r>
              <a:rPr lang="nl-BE" sz="1600" b="1" dirty="0" err="1" smtClean="0">
                <a:solidFill>
                  <a:schemeClr val="tx1">
                    <a:lumMod val="75000"/>
                    <a:lumOff val="25000"/>
                  </a:schemeClr>
                </a:solidFill>
              </a:rPr>
              <a:t>Milchvieh</a:t>
            </a:r>
            <a:r>
              <a:rPr lang="nl-BE" sz="1600" b="1" dirty="0" smtClean="0">
                <a:solidFill>
                  <a:schemeClr val="tx1">
                    <a:lumMod val="75000"/>
                    <a:lumOff val="25000"/>
                  </a:schemeClr>
                </a:solidFill>
              </a:rPr>
              <a:t>/</a:t>
            </a:r>
            <a:r>
              <a:rPr lang="nl-BE" sz="1600" b="1" dirty="0" err="1" smtClean="0">
                <a:solidFill>
                  <a:schemeClr val="tx1">
                    <a:lumMod val="75000"/>
                    <a:lumOff val="25000"/>
                  </a:schemeClr>
                </a:solidFill>
              </a:rPr>
              <a:t>Fleischvieh</a:t>
            </a:r>
            <a:r>
              <a:rPr lang="nl-BE" sz="1400" dirty="0" smtClean="0">
                <a:solidFill>
                  <a:schemeClr val="tx1">
                    <a:lumMod val="75000"/>
                    <a:lumOff val="25000"/>
                  </a:schemeClr>
                </a:solidFill>
              </a:rPr>
              <a:t>:</a:t>
            </a:r>
            <a:r>
              <a:rPr lang="nl-BE" sz="1400" dirty="0">
                <a:solidFill>
                  <a:schemeClr val="tx1">
                    <a:lumMod val="75000"/>
                    <a:lumOff val="25000"/>
                  </a:schemeClr>
                </a:solidFill>
              </a:rPr>
              <a:t>      </a:t>
            </a:r>
            <a:endParaRPr lang="nl-BE" sz="1400" dirty="0" smtClean="0">
              <a:solidFill>
                <a:schemeClr val="tx1">
                  <a:lumMod val="75000"/>
                  <a:lumOff val="25000"/>
                </a:schemeClr>
              </a:solidFill>
            </a:endParaRPr>
          </a:p>
          <a:p>
            <a:pPr marL="171450" indent="-171450">
              <a:buFont typeface="Wingdings" panose="05000000000000000000" pitchFamily="2" charset="2"/>
              <a:buChar char="ü"/>
            </a:pPr>
            <a:r>
              <a:rPr lang="de-DE" sz="1400" dirty="0">
                <a:solidFill>
                  <a:schemeClr val="tx1">
                    <a:lumMod val="75000"/>
                    <a:lumOff val="25000"/>
                  </a:schemeClr>
                </a:solidFill>
              </a:rPr>
              <a:t>Immunitätsförderung, geringerer Säuregrad in der Milch, geringere Zellenzahl, besser verdauter Dung, geringerer Durchfall und weniger Gesundheitsprobleme</a:t>
            </a:r>
            <a:endParaRPr lang="nl-BE" sz="1400" dirty="0">
              <a:solidFill>
                <a:schemeClr val="tx1">
                  <a:lumMod val="75000"/>
                  <a:lumOff val="25000"/>
                </a:schemeClr>
              </a:solidFill>
            </a:endParaRPr>
          </a:p>
        </p:txBody>
      </p:sp>
      <p:sp>
        <p:nvSpPr>
          <p:cNvPr id="10" name="Tekstvak 9"/>
          <p:cNvSpPr txBox="1"/>
          <p:nvPr/>
        </p:nvSpPr>
        <p:spPr>
          <a:xfrm>
            <a:off x="1431619" y="6565914"/>
            <a:ext cx="2092377" cy="461665"/>
          </a:xfrm>
          <a:prstGeom prst="rect">
            <a:avLst/>
          </a:prstGeom>
          <a:noFill/>
        </p:spPr>
        <p:txBody>
          <a:bodyPr wrap="square" rtlCol="0">
            <a:spAutoFit/>
          </a:bodyPr>
          <a:lstStyle/>
          <a:p>
            <a:pPr algn="ctr"/>
            <a:r>
              <a:rPr lang="nl-BE" sz="1200" dirty="0" err="1"/>
              <a:t>Flüssige</a:t>
            </a:r>
            <a:r>
              <a:rPr lang="nl-BE" sz="1200" dirty="0"/>
              <a:t> </a:t>
            </a:r>
            <a:r>
              <a:rPr lang="nl-BE" sz="1200" dirty="0" err="1" smtClean="0"/>
              <a:t>Fulvinsäuren</a:t>
            </a:r>
            <a:r>
              <a:rPr lang="nl-BE" sz="1200" dirty="0" smtClean="0"/>
              <a:t>,</a:t>
            </a:r>
          </a:p>
          <a:p>
            <a:r>
              <a:rPr lang="nl-BE" sz="1200" dirty="0" err="1"/>
              <a:t>Anwendung</a:t>
            </a:r>
            <a:r>
              <a:rPr lang="nl-BE" sz="1200" dirty="0"/>
              <a:t> </a:t>
            </a:r>
            <a:r>
              <a:rPr lang="nl-BE" sz="1200" dirty="0" err="1"/>
              <a:t>über</a:t>
            </a:r>
            <a:r>
              <a:rPr lang="nl-BE" sz="1200" dirty="0"/>
              <a:t> </a:t>
            </a:r>
            <a:r>
              <a:rPr lang="nl-BE" sz="1200" dirty="0" err="1"/>
              <a:t>Trinkwasser</a:t>
            </a:r>
            <a:r>
              <a:rPr lang="nl-BE" sz="1200" dirty="0"/>
              <a:t> </a:t>
            </a:r>
          </a:p>
        </p:txBody>
      </p:sp>
      <p:cxnSp>
        <p:nvCxnSpPr>
          <p:cNvPr id="14" name="Rechte verbindingslijn 13"/>
          <p:cNvCxnSpPr/>
          <p:nvPr/>
        </p:nvCxnSpPr>
        <p:spPr>
          <a:xfrm>
            <a:off x="3887787" y="3978408"/>
            <a:ext cx="0" cy="6444000"/>
          </a:xfrm>
          <a:prstGeom prst="line">
            <a:avLst/>
          </a:prstGeom>
          <a:ln w="28575">
            <a:solidFill>
              <a:srgbClr val="543D30"/>
            </a:solidFill>
          </a:ln>
        </p:spPr>
        <p:style>
          <a:lnRef idx="1">
            <a:schemeClr val="accent1"/>
          </a:lnRef>
          <a:fillRef idx="0">
            <a:schemeClr val="accent1"/>
          </a:fillRef>
          <a:effectRef idx="0">
            <a:schemeClr val="accent1"/>
          </a:effectRef>
          <a:fontRef idx="minor">
            <a:schemeClr val="tx1"/>
          </a:fontRef>
        </p:style>
      </p:cxnSp>
      <p:pic>
        <p:nvPicPr>
          <p:cNvPr id="15" name="Afbeelding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574" y="7653880"/>
            <a:ext cx="2088626" cy="1616400"/>
          </a:xfrm>
          <a:prstGeom prst="rect">
            <a:avLst/>
          </a:prstGeom>
          <a:ln>
            <a:noFill/>
          </a:ln>
          <a:effectLst>
            <a:softEdge rad="112500"/>
          </a:effectLst>
        </p:spPr>
      </p:pic>
      <p:sp>
        <p:nvSpPr>
          <p:cNvPr id="16" name="Tekstvak 15"/>
          <p:cNvSpPr txBox="1"/>
          <p:nvPr/>
        </p:nvSpPr>
        <p:spPr>
          <a:xfrm>
            <a:off x="1551781" y="9446234"/>
            <a:ext cx="2030222" cy="461665"/>
          </a:xfrm>
          <a:prstGeom prst="rect">
            <a:avLst/>
          </a:prstGeom>
          <a:noFill/>
        </p:spPr>
        <p:txBody>
          <a:bodyPr wrap="square" rtlCol="0">
            <a:spAutoFit/>
          </a:bodyPr>
          <a:lstStyle/>
          <a:p>
            <a:pPr algn="ctr"/>
            <a:r>
              <a:rPr lang="nl-BE" sz="1200" dirty="0" err="1"/>
              <a:t>Trockene</a:t>
            </a:r>
            <a:r>
              <a:rPr lang="nl-BE" sz="1200" dirty="0"/>
              <a:t> </a:t>
            </a:r>
            <a:r>
              <a:rPr lang="nl-BE" sz="1200" dirty="0" err="1" smtClean="0"/>
              <a:t>Fulvinsäuren</a:t>
            </a:r>
            <a:r>
              <a:rPr lang="nl-BE" sz="1200" dirty="0" smtClean="0"/>
              <a:t>, </a:t>
            </a:r>
            <a:endParaRPr lang="nl-BE" sz="1200" dirty="0"/>
          </a:p>
          <a:p>
            <a:pPr algn="ctr"/>
            <a:r>
              <a:rPr lang="nl-BE" sz="1200" dirty="0"/>
              <a:t>Anwendung </a:t>
            </a:r>
            <a:r>
              <a:rPr lang="nl-BE" sz="1200" dirty="0" smtClean="0"/>
              <a:t>im </a:t>
            </a:r>
            <a:r>
              <a:rPr lang="nl-BE" sz="1200" dirty="0"/>
              <a:t>Mischfutter </a:t>
            </a:r>
          </a:p>
        </p:txBody>
      </p:sp>
      <p:sp>
        <p:nvSpPr>
          <p:cNvPr id="3" name="Rectangle 1"/>
          <p:cNvSpPr>
            <a:spLocks noChangeArrowheads="1"/>
          </p:cNvSpPr>
          <p:nvPr/>
        </p:nvSpPr>
        <p:spPr bwMode="auto">
          <a:xfrm>
            <a:off x="0" y="97795"/>
            <a:ext cx="463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nl-BE"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Säue: entgiftend, sorgt für optimale Milchproduktion </a:t>
            </a:r>
            <a:endParaRPr kumimoji="0" lang="de-DE" altLang="nl-B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3179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87" y="6845848"/>
            <a:ext cx="6744527" cy="4296640"/>
          </a:xfrm>
          <a:prstGeom prst="rect">
            <a:avLst/>
          </a:prstGeom>
          <a:scene3d>
            <a:camera prst="orthographicFront">
              <a:rot lat="0" lon="0" rev="0"/>
            </a:camera>
            <a:lightRig rig="threePt" dir="t"/>
          </a:scene3d>
        </p:spPr>
      </p:pic>
      <p:sp>
        <p:nvSpPr>
          <p:cNvPr id="2" name="Rechthoek 1"/>
          <p:cNvSpPr/>
          <p:nvPr/>
        </p:nvSpPr>
        <p:spPr>
          <a:xfrm>
            <a:off x="6516219" y="0"/>
            <a:ext cx="1260000" cy="1090771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Tijdelijke aanduiding voor tekst 21"/>
          <p:cNvSpPr txBox="1">
            <a:spLocks/>
          </p:cNvSpPr>
          <p:nvPr/>
        </p:nvSpPr>
        <p:spPr bwMode="auto">
          <a:xfrm>
            <a:off x="-3550386" y="-1901003"/>
            <a:ext cx="4459781" cy="9658814"/>
          </a:xfrm>
          <a:prstGeom prst="rect">
            <a:avLst/>
          </a:prstGeom>
        </p:spPr>
        <p:txBody>
          <a:bodyPr vert="horz" wrap="square" lIns="0" tIns="0" rIns="0" bIns="0" numCol="1" anchor="t" anchorCtr="0" compatLnSpc="1">
            <a:prstTxWarp prst="textNoShape">
              <a:avLst/>
            </a:prstTxWarp>
            <a:noAutofit/>
          </a:bodyPr>
          <a:lstStyle>
            <a:lvl1pPr marL="0" indent="0" algn="l" defTabSz="801569" rtl="0" eaLnBrk="1" fontAlgn="base" hangingPunct="1">
              <a:lnSpc>
                <a:spcPct val="120000"/>
              </a:lnSpc>
              <a:spcBef>
                <a:spcPts val="0"/>
              </a:spcBef>
              <a:spcAft>
                <a:spcPct val="0"/>
              </a:spcAft>
              <a:buFont typeface="Arial" panose="020B0604020202020204" pitchFamily="34" charset="0"/>
              <a:buNone/>
              <a:defRPr sz="1063" kern="1200" baseline="0">
                <a:solidFill>
                  <a:schemeClr val="tx1"/>
                </a:solidFill>
                <a:latin typeface="+mn-lt"/>
                <a:ea typeface="+mn-ea"/>
                <a:cs typeface="+mn-cs"/>
              </a:defRPr>
            </a:lvl1pPr>
            <a:lvl2pPr marL="0" indent="0" algn="l" defTabSz="801569" rtl="0" eaLnBrk="1" fontAlgn="base" hangingPunct="1">
              <a:lnSpc>
                <a:spcPct val="100000"/>
              </a:lnSpc>
              <a:spcBef>
                <a:spcPts val="1063"/>
              </a:spcBef>
              <a:spcAft>
                <a:spcPct val="0"/>
              </a:spcAft>
              <a:buFont typeface="Arial" panose="020B0604020202020204" pitchFamily="34" charset="0"/>
              <a:buNone/>
              <a:defRPr sz="1063" kern="1200">
                <a:solidFill>
                  <a:schemeClr val="tx1"/>
                </a:solidFill>
                <a:latin typeface="+mn-lt"/>
                <a:ea typeface="+mn-ea"/>
                <a:cs typeface="+mn-cs"/>
              </a:defRPr>
            </a:lvl2pPr>
            <a:lvl3pPr marL="0" indent="0" algn="l" defTabSz="801569" rtl="0" eaLnBrk="1" fontAlgn="base" hangingPunct="1">
              <a:lnSpc>
                <a:spcPct val="100000"/>
              </a:lnSpc>
              <a:spcBef>
                <a:spcPts val="1063"/>
              </a:spcBef>
              <a:spcAft>
                <a:spcPct val="0"/>
              </a:spcAft>
              <a:buFont typeface="Arial" panose="020B0604020202020204" pitchFamily="34" charset="0"/>
              <a:buNone/>
              <a:defRPr sz="1063" kern="1200">
                <a:solidFill>
                  <a:schemeClr val="tx1"/>
                </a:solidFill>
                <a:latin typeface="+mn-lt"/>
                <a:ea typeface="+mn-ea"/>
                <a:cs typeface="+mn-cs"/>
              </a:defRPr>
            </a:lvl3pPr>
            <a:lvl4pPr marL="0" indent="0" algn="l" defTabSz="801569" rtl="0" eaLnBrk="1" fontAlgn="base" hangingPunct="1">
              <a:lnSpc>
                <a:spcPct val="100000"/>
              </a:lnSpc>
              <a:spcBef>
                <a:spcPts val="1063"/>
              </a:spcBef>
              <a:spcAft>
                <a:spcPct val="0"/>
              </a:spcAft>
              <a:buFont typeface="Arial" panose="020B0604020202020204" pitchFamily="34" charset="0"/>
              <a:buNone/>
              <a:defRPr sz="1063" kern="1200">
                <a:solidFill>
                  <a:schemeClr val="tx1"/>
                </a:solidFill>
                <a:latin typeface="+mn-lt"/>
                <a:ea typeface="+mn-ea"/>
                <a:cs typeface="+mn-cs"/>
              </a:defRPr>
            </a:lvl4pPr>
            <a:lvl5pPr marL="0" indent="0" algn="l" defTabSz="801569" rtl="0" eaLnBrk="1" fontAlgn="base" hangingPunct="1">
              <a:lnSpc>
                <a:spcPct val="100000"/>
              </a:lnSpc>
              <a:spcBef>
                <a:spcPts val="1063"/>
              </a:spcBef>
              <a:spcAft>
                <a:spcPct val="0"/>
              </a:spcAft>
              <a:buFont typeface="Arial" panose="020B0604020202020204" pitchFamily="34" charset="0"/>
              <a:buNone/>
              <a:defRPr sz="1063" kern="1200">
                <a:solidFill>
                  <a:schemeClr val="tx1"/>
                </a:solidFill>
                <a:latin typeface="+mn-lt"/>
                <a:ea typeface="+mn-ea"/>
                <a:cs typeface="+mn-cs"/>
              </a:defRPr>
            </a:lvl5pPr>
            <a:lvl6pPr marL="2205241" indent="-200476" algn="l" defTabSz="801906" rtl="0" eaLnBrk="1" latinLnBrk="0" hangingPunct="1">
              <a:lnSpc>
                <a:spcPct val="90000"/>
              </a:lnSpc>
              <a:spcBef>
                <a:spcPct val="30000"/>
              </a:spcBef>
              <a:buFont typeface="Arial" panose="020B0604020202020204" pitchFamily="34" charset="0"/>
              <a:buChar char="•"/>
              <a:defRPr sz="1579" kern="1200">
                <a:solidFill>
                  <a:schemeClr val="tx1"/>
                </a:solidFill>
                <a:latin typeface="+mn-lt"/>
                <a:ea typeface="+mn-ea"/>
                <a:cs typeface="+mn-cs"/>
              </a:defRPr>
            </a:lvl6pPr>
            <a:lvl7pPr marL="2606194" indent="-200476" algn="l" defTabSz="801906" rtl="0" eaLnBrk="1" latinLnBrk="0" hangingPunct="1">
              <a:lnSpc>
                <a:spcPct val="90000"/>
              </a:lnSpc>
              <a:spcBef>
                <a:spcPct val="30000"/>
              </a:spcBef>
              <a:buFont typeface="Arial" panose="020B0604020202020204" pitchFamily="34" charset="0"/>
              <a:buChar char="•"/>
              <a:defRPr sz="1579" kern="1200">
                <a:solidFill>
                  <a:schemeClr val="tx1"/>
                </a:solidFill>
                <a:latin typeface="+mn-lt"/>
                <a:ea typeface="+mn-ea"/>
                <a:cs typeface="+mn-cs"/>
              </a:defRPr>
            </a:lvl7pPr>
            <a:lvl8pPr marL="3007147" indent="-200476" algn="l" defTabSz="801906" rtl="0" eaLnBrk="1" latinLnBrk="0" hangingPunct="1">
              <a:lnSpc>
                <a:spcPct val="90000"/>
              </a:lnSpc>
              <a:spcBef>
                <a:spcPct val="30000"/>
              </a:spcBef>
              <a:buFont typeface="Arial" panose="020B0604020202020204" pitchFamily="34" charset="0"/>
              <a:buChar char="•"/>
              <a:defRPr sz="1579" kern="1200">
                <a:solidFill>
                  <a:schemeClr val="tx1"/>
                </a:solidFill>
                <a:latin typeface="+mn-lt"/>
                <a:ea typeface="+mn-ea"/>
                <a:cs typeface="+mn-cs"/>
              </a:defRPr>
            </a:lvl8pPr>
            <a:lvl9pPr marL="3408100" indent="-200476" algn="l" defTabSz="801906" rtl="0" eaLnBrk="1" latinLnBrk="0" hangingPunct="1">
              <a:lnSpc>
                <a:spcPct val="90000"/>
              </a:lnSpc>
              <a:spcBef>
                <a:spcPct val="30000"/>
              </a:spcBef>
              <a:buFont typeface="Arial" panose="020B0604020202020204" pitchFamily="34" charset="0"/>
              <a:buChar char="•"/>
              <a:defRPr sz="1579" kern="1200">
                <a:solidFill>
                  <a:schemeClr val="tx1"/>
                </a:solidFill>
                <a:latin typeface="+mn-lt"/>
                <a:ea typeface="+mn-ea"/>
                <a:cs typeface="+mn-cs"/>
              </a:defRPr>
            </a:lvl9pPr>
          </a:lstStyle>
          <a:p>
            <a:endParaRPr lang="es-ES" sz="1683" dirty="0">
              <a:latin typeface="Cambria" panose="02040503050406030204" pitchFamily="18" charset="0"/>
            </a:endParaRPr>
          </a:p>
          <a:p>
            <a:endParaRPr lang="es-ES" sz="1683" dirty="0">
              <a:latin typeface="Cambria" panose="02040503050406030204" pitchFamily="18" charset="0"/>
            </a:endParaRPr>
          </a:p>
          <a:p>
            <a:pPr>
              <a:lnSpc>
                <a:spcPct val="90000"/>
              </a:lnSpc>
              <a:spcBef>
                <a:spcPts val="505"/>
              </a:spcBef>
            </a:pPr>
            <a:endParaRPr lang="nl-NL" sz="3430" b="1" dirty="0">
              <a:solidFill>
                <a:srgbClr val="B42D1B"/>
              </a:solidFill>
              <a:latin typeface="Calibri"/>
            </a:endParaRPr>
          </a:p>
          <a:p>
            <a:pPr>
              <a:spcBef>
                <a:spcPct val="0"/>
              </a:spcBef>
            </a:pPr>
            <a:endParaRPr lang="nl-NL" sz="3430" dirty="0">
              <a:solidFill>
                <a:sysClr val="windowText" lastClr="000000"/>
              </a:solidFill>
              <a:latin typeface="Calibri"/>
            </a:endParaRPr>
          </a:p>
        </p:txBody>
      </p:sp>
      <p:sp>
        <p:nvSpPr>
          <p:cNvPr id="6" name="Tekstvak 5"/>
          <p:cNvSpPr txBox="1"/>
          <p:nvPr/>
        </p:nvSpPr>
        <p:spPr>
          <a:xfrm>
            <a:off x="740771" y="134362"/>
            <a:ext cx="5645546" cy="9145016"/>
          </a:xfrm>
          <a:prstGeom prst="rect">
            <a:avLst/>
          </a:prstGeom>
          <a:noFill/>
          <a:ln>
            <a:noFill/>
          </a:ln>
        </p:spPr>
        <p:txBody>
          <a:bodyPr wrap="square" rtlCol="0">
            <a:noAutofit/>
          </a:bodyPr>
          <a:lstStyle/>
          <a:p>
            <a:pPr algn="just"/>
            <a:endParaRPr lang="nl-BE" sz="3200" dirty="0" smtClean="0">
              <a:solidFill>
                <a:srgbClr val="5C443B"/>
              </a:solidFill>
              <a:latin typeface="Berlin Sans FB Demi" panose="020E0802020502020306" pitchFamily="34" charset="0"/>
            </a:endParaRPr>
          </a:p>
          <a:p>
            <a:pPr algn="just">
              <a:tabLst>
                <a:tab pos="0" algn="l"/>
              </a:tabLst>
            </a:pPr>
            <a:r>
              <a:rPr lang="nl-BE" sz="4000" b="1" dirty="0" smtClean="0">
                <a:solidFill>
                  <a:schemeClr val="tx1">
                    <a:lumMod val="65000"/>
                    <a:lumOff val="35000"/>
                  </a:schemeClr>
                </a:solidFill>
                <a:latin typeface="+mj-lt"/>
              </a:rPr>
              <a:t>Warum Fulvinsäuren ? </a:t>
            </a:r>
            <a:endParaRPr lang="nl-BE" sz="4000" b="1" dirty="0">
              <a:solidFill>
                <a:schemeClr val="tx1">
                  <a:lumMod val="65000"/>
                  <a:lumOff val="35000"/>
                </a:schemeClr>
              </a:solidFill>
              <a:latin typeface="+mj-lt"/>
            </a:endParaRPr>
          </a:p>
          <a:p>
            <a:pPr algn="just"/>
            <a:r>
              <a:rPr lang="nl-BE" sz="1400" dirty="0"/>
              <a:t> </a:t>
            </a:r>
          </a:p>
          <a:p>
            <a:pPr algn="just"/>
            <a:endParaRPr lang="nl-BE" sz="1400" i="1" dirty="0" smtClean="0"/>
          </a:p>
          <a:p>
            <a:r>
              <a:rPr lang="de-DE" sz="2000" dirty="0">
                <a:solidFill>
                  <a:schemeClr val="tx1">
                    <a:lumMod val="75000"/>
                    <a:lumOff val="25000"/>
                  </a:schemeClr>
                </a:solidFill>
              </a:rPr>
              <a:t>Verstärkt die Aufnahme von Nährstoffen, Vitaminen und Mineralen</a:t>
            </a:r>
            <a:endParaRPr lang="nl-NL" sz="2000" dirty="0">
              <a:solidFill>
                <a:schemeClr val="tx1">
                  <a:lumMod val="75000"/>
                  <a:lumOff val="25000"/>
                </a:schemeClr>
              </a:solidFill>
            </a:endParaRPr>
          </a:p>
          <a:p>
            <a:endParaRPr lang="nl-NL" sz="1300" dirty="0" smtClean="0"/>
          </a:p>
          <a:p>
            <a:r>
              <a:rPr lang="de-DE" sz="1300" dirty="0" err="1"/>
              <a:t>Fulvinsäure</a:t>
            </a:r>
            <a:r>
              <a:rPr lang="de-DE" sz="1300" dirty="0"/>
              <a:t> befördert Nährstoffe, Vitamine, Minerale und Spurenelemente. In ihrer Molekularstruktur sind gewöhnlich mehr als 70 verschiedene Vitamine, Minerale und Spurenelemente gebunden. Da </a:t>
            </a:r>
            <a:r>
              <a:rPr lang="de-DE" sz="1300" dirty="0" err="1"/>
              <a:t>Fulvinsäure</a:t>
            </a:r>
            <a:r>
              <a:rPr lang="de-DE" sz="1300" dirty="0"/>
              <a:t> eine geringe molekulare Masse hat, kann sie leicht durch die Darmwand und Zellenwand aufgenommen werden und erhöht damit die Aufnahme von Vitaminen, Mineralen und Spurenelemente. Auch Nährstoffe werden abgebaut und verarbeitet, sodass deren Löslichkeit stark zunimmt und sie somit leichter von Zellen aufgenommen werden können</a:t>
            </a:r>
            <a:r>
              <a:rPr lang="nl-BE" sz="1300" dirty="0" smtClean="0"/>
              <a:t>.</a:t>
            </a:r>
            <a:endParaRPr lang="nl-BE" sz="1300" i="1" dirty="0" smtClean="0"/>
          </a:p>
          <a:p>
            <a:pPr algn="just"/>
            <a:endParaRPr lang="nl-BE" sz="2300" dirty="0">
              <a:solidFill>
                <a:schemeClr val="tx1">
                  <a:lumMod val="75000"/>
                  <a:lumOff val="25000"/>
                </a:schemeClr>
              </a:solidFill>
            </a:endParaRPr>
          </a:p>
          <a:p>
            <a:pPr algn="just"/>
            <a:endParaRPr lang="nl-BE" sz="1400" dirty="0" smtClean="0">
              <a:solidFill>
                <a:schemeClr val="tx1">
                  <a:lumMod val="75000"/>
                  <a:lumOff val="25000"/>
                </a:schemeClr>
              </a:solidFill>
            </a:endParaRPr>
          </a:p>
          <a:p>
            <a:pPr algn="just"/>
            <a:endParaRPr lang="nl-BE" sz="1400" i="1" dirty="0"/>
          </a:p>
          <a:p>
            <a:pPr algn="just"/>
            <a:endParaRPr lang="nl-BE" sz="1400" i="1" dirty="0" smtClean="0"/>
          </a:p>
          <a:p>
            <a:pPr algn="just"/>
            <a:endParaRPr lang="nl-BE" sz="1400" i="1" dirty="0"/>
          </a:p>
          <a:p>
            <a:pPr algn="just"/>
            <a:endParaRPr lang="nl-BE" sz="1400" i="1" dirty="0" smtClean="0"/>
          </a:p>
          <a:p>
            <a:pPr algn="just"/>
            <a:endParaRPr lang="nl-BE" sz="1400" i="1" dirty="0"/>
          </a:p>
          <a:p>
            <a:pPr algn="just"/>
            <a:endParaRPr lang="nl-BE" sz="1400" i="1" dirty="0" smtClean="0"/>
          </a:p>
          <a:p>
            <a:pPr algn="just"/>
            <a:endParaRPr lang="nl-BE" sz="1400" i="1" dirty="0" smtClean="0"/>
          </a:p>
          <a:p>
            <a:pPr algn="just"/>
            <a:endParaRPr lang="nl-BE" sz="1400" i="1" dirty="0"/>
          </a:p>
          <a:p>
            <a:pPr algn="just"/>
            <a:endParaRPr lang="nl-BE" sz="1400" i="1" dirty="0" smtClean="0"/>
          </a:p>
          <a:p>
            <a:pPr algn="just"/>
            <a:endParaRPr lang="nl-BE" sz="1400" dirty="0" smtClean="0"/>
          </a:p>
          <a:p>
            <a:pPr algn="just"/>
            <a:endParaRPr lang="nl-BE" sz="1400" dirty="0"/>
          </a:p>
          <a:p>
            <a:endParaRPr lang="nl-BE" sz="1100" dirty="0"/>
          </a:p>
          <a:p>
            <a:endParaRPr lang="nl-BE" sz="1100" dirty="0" smtClean="0"/>
          </a:p>
          <a:p>
            <a:endParaRPr lang="nl-BE" sz="1100" dirty="0"/>
          </a:p>
          <a:p>
            <a:endParaRPr lang="nl-BE" sz="1100" dirty="0" smtClean="0"/>
          </a:p>
          <a:p>
            <a:endParaRPr lang="nl-BE" sz="1100" dirty="0"/>
          </a:p>
          <a:p>
            <a:endParaRPr lang="nl-BE" sz="1100" dirty="0" smtClean="0"/>
          </a:p>
          <a:p>
            <a:endParaRPr lang="nl-BE" sz="1100" dirty="0"/>
          </a:p>
          <a:p>
            <a:endParaRPr lang="nl-BE" sz="1100" dirty="0" smtClean="0"/>
          </a:p>
          <a:p>
            <a:endParaRPr lang="nl-BE" sz="1100" dirty="0"/>
          </a:p>
          <a:p>
            <a:endParaRPr lang="nl-BE" sz="1100" dirty="0" smtClean="0"/>
          </a:p>
          <a:p>
            <a:endParaRPr lang="nl-BE" sz="1100" dirty="0"/>
          </a:p>
          <a:p>
            <a:endParaRPr lang="nl-BE" sz="1100" dirty="0" smtClean="0"/>
          </a:p>
          <a:p>
            <a:endParaRPr lang="nl-BE" sz="1100" dirty="0"/>
          </a:p>
          <a:p>
            <a:endParaRPr lang="nl-BE" sz="1100" dirty="0" smtClean="0"/>
          </a:p>
          <a:p>
            <a:endParaRPr lang="nl-BE" sz="1100" dirty="0"/>
          </a:p>
          <a:p>
            <a:endParaRPr lang="nl-BE" sz="1100" dirty="0" smtClean="0"/>
          </a:p>
          <a:p>
            <a:endParaRPr lang="nl-BE" sz="1100" dirty="0" smtClean="0">
              <a:solidFill>
                <a:srgbClr val="3A3A3A"/>
              </a:solidFill>
            </a:endParaRPr>
          </a:p>
          <a:p>
            <a:endParaRPr lang="nl-BE" sz="1100" dirty="0" smtClean="0"/>
          </a:p>
          <a:p>
            <a:endParaRPr lang="nl-BE" sz="1100" dirty="0"/>
          </a:p>
          <a:p>
            <a:r>
              <a:rPr lang="nl-BE" sz="1100" dirty="0"/>
              <a:t> </a:t>
            </a:r>
          </a:p>
          <a:p>
            <a:r>
              <a:rPr lang="nl-BE" sz="1100" dirty="0" smtClean="0"/>
              <a:t>  </a:t>
            </a:r>
            <a:endParaRPr lang="nl-BE" sz="1100" dirty="0"/>
          </a:p>
          <a:p>
            <a:pPr marL="447675"/>
            <a:endParaRPr lang="nl-BE" sz="1100" dirty="0">
              <a:latin typeface="Rockwell" panose="02060603020205020403" pitchFamily="18" charset="0"/>
              <a:ea typeface="Batang" panose="02030600000101010101" pitchFamily="18" charset="-127"/>
            </a:endParaRPr>
          </a:p>
          <a:p>
            <a:endParaRPr lang="nl-BE" sz="1100" dirty="0"/>
          </a:p>
        </p:txBody>
      </p:sp>
      <p:sp>
        <p:nvSpPr>
          <p:cNvPr id="8" name="Tekstvak 7"/>
          <p:cNvSpPr txBox="1"/>
          <p:nvPr/>
        </p:nvSpPr>
        <p:spPr>
          <a:xfrm>
            <a:off x="2159595" y="5941946"/>
            <a:ext cx="4656184" cy="246221"/>
          </a:xfrm>
          <a:prstGeom prst="rect">
            <a:avLst/>
          </a:prstGeom>
          <a:noFill/>
        </p:spPr>
        <p:txBody>
          <a:bodyPr wrap="square" rtlCol="0">
            <a:spAutoFit/>
          </a:bodyPr>
          <a:lstStyle/>
          <a:p>
            <a:pPr algn="ctr"/>
            <a:r>
              <a:rPr lang="nl-BE" sz="1000" dirty="0" smtClean="0">
                <a:solidFill>
                  <a:schemeClr val="tx1">
                    <a:lumMod val="75000"/>
                    <a:lumOff val="25000"/>
                  </a:schemeClr>
                </a:solidFill>
              </a:rPr>
              <a:t>www.essentialformulas.com</a:t>
            </a:r>
            <a:endParaRPr lang="nl-BE" sz="1000" dirty="0">
              <a:solidFill>
                <a:schemeClr val="tx1">
                  <a:lumMod val="75000"/>
                  <a:lumOff val="25000"/>
                </a:schemeClr>
              </a:solidFill>
            </a:endParaRPr>
          </a:p>
        </p:txBody>
      </p:sp>
      <p:sp>
        <p:nvSpPr>
          <p:cNvPr id="21" name="Tekstvak 20"/>
          <p:cNvSpPr txBox="1"/>
          <p:nvPr/>
        </p:nvSpPr>
        <p:spPr>
          <a:xfrm>
            <a:off x="714852" y="6317952"/>
            <a:ext cx="4253055" cy="4235998"/>
          </a:xfrm>
          <a:prstGeom prst="rect">
            <a:avLst/>
          </a:prstGeom>
          <a:solidFill>
            <a:schemeClr val="bg1">
              <a:lumMod val="95000"/>
            </a:schemeClr>
          </a:solidFill>
          <a:effectLst>
            <a:outerShdw blurRad="50800" dist="215900" dir="2700000" algn="tl" rotWithShape="0">
              <a:prstClr val="black">
                <a:alpha val="40000"/>
              </a:prstClr>
            </a:outerShdw>
          </a:effectLst>
        </p:spPr>
        <p:txBody>
          <a:bodyPr wrap="square" rtlCol="0">
            <a:noAutofit/>
          </a:bodyPr>
          <a:lstStyle/>
          <a:p>
            <a:pPr algn="just"/>
            <a:endParaRPr lang="nl-BE" sz="1400" dirty="0" smtClean="0">
              <a:solidFill>
                <a:schemeClr val="tx1">
                  <a:lumMod val="75000"/>
                  <a:lumOff val="25000"/>
                </a:schemeClr>
              </a:solidFill>
            </a:endParaRPr>
          </a:p>
          <a:p>
            <a:r>
              <a:rPr lang="de-DE" sz="2000" dirty="0" smtClean="0">
                <a:solidFill>
                  <a:schemeClr val="tx1">
                    <a:lumMod val="75000"/>
                    <a:lumOff val="25000"/>
                  </a:schemeClr>
                </a:solidFill>
                <a:latin typeface="Berlin Sans FB" panose="020E0602020502020306" pitchFamily="34" charset="0"/>
              </a:rPr>
              <a:t>Absorbiert </a:t>
            </a:r>
            <a:r>
              <a:rPr lang="de-DE" sz="2000" dirty="0">
                <a:solidFill>
                  <a:schemeClr val="tx1">
                    <a:lumMod val="75000"/>
                    <a:lumOff val="25000"/>
                  </a:schemeClr>
                </a:solidFill>
                <a:latin typeface="Berlin Sans FB" panose="020E0602020502020306" pitchFamily="34" charset="0"/>
              </a:rPr>
              <a:t>Toxine und Schwermetalle im Körper und im Trinkwasser</a:t>
            </a:r>
            <a:endParaRPr lang="nl-BE" sz="2000" dirty="0">
              <a:solidFill>
                <a:schemeClr val="tx1">
                  <a:lumMod val="75000"/>
                  <a:lumOff val="25000"/>
                </a:schemeClr>
              </a:solidFill>
              <a:latin typeface="Berlin Sans FB" panose="020E0602020502020306" pitchFamily="34" charset="0"/>
            </a:endParaRPr>
          </a:p>
          <a:p>
            <a:pPr algn="just"/>
            <a:endParaRPr lang="nl-NL" sz="1200" dirty="0" smtClean="0"/>
          </a:p>
          <a:p>
            <a:pPr algn="just"/>
            <a:r>
              <a:rPr lang="de-DE" sz="1300" dirty="0" err="1"/>
              <a:t>Fulvinsäure</a:t>
            </a:r>
            <a:r>
              <a:rPr lang="de-DE" sz="1300" dirty="0"/>
              <a:t> hat das einzigartige Vermögen, sowohl mit negativ als auch mit positiv geladenen Elektronen reagieren zu können. Das kann sie in neue brauchbare Verbindungen verändern oder sie als Abfall eliminieren. </a:t>
            </a:r>
            <a:r>
              <a:rPr lang="de-DE" sz="1300" dirty="0" err="1"/>
              <a:t>Fulvinsäure</a:t>
            </a:r>
            <a:r>
              <a:rPr lang="de-DE" sz="1300" dirty="0"/>
              <a:t> kann auf vergleichbare Weise Schwermetalle absorbieren und Toxine entgiften (Endo-, </a:t>
            </a:r>
            <a:r>
              <a:rPr lang="de-DE" sz="1300" dirty="0" err="1"/>
              <a:t>Exo</a:t>
            </a:r>
            <a:r>
              <a:rPr lang="de-DE" sz="1300" dirty="0"/>
              <a:t>- und </a:t>
            </a:r>
            <a:r>
              <a:rPr lang="de-DE" sz="1300" dirty="0" err="1"/>
              <a:t>Mykotoxine</a:t>
            </a:r>
            <a:r>
              <a:rPr lang="de-DE" sz="1300" dirty="0"/>
              <a:t>, </a:t>
            </a:r>
            <a:r>
              <a:rPr lang="de-DE" sz="1300" dirty="0" err="1"/>
              <a:t>Glyphosatreste</a:t>
            </a:r>
            <a:r>
              <a:rPr lang="de-DE" sz="1300" dirty="0"/>
              <a:t> …). Diese werden in die Molekularstruktur der </a:t>
            </a:r>
            <a:r>
              <a:rPr lang="de-DE" sz="1300" dirty="0" err="1"/>
              <a:t>Fulvinsäure</a:t>
            </a:r>
            <a:r>
              <a:rPr lang="de-DE" sz="1300" dirty="0"/>
              <a:t> aufgenommen und auf diese Weise aus den Zellen entfernt, um dann über das Blut abgeführt zu werden. Auch im Trinkwasser bindet </a:t>
            </a:r>
            <a:r>
              <a:rPr lang="de-DE" sz="1300" dirty="0" err="1"/>
              <a:t>Fulvinsäure</a:t>
            </a:r>
            <a:r>
              <a:rPr lang="de-DE" sz="1300" dirty="0"/>
              <a:t> giftige Substanzen und Schwermetalle. Diese werden zwar vom Tier getrunken, aber verlassen den Körper über den Urin und den Dung, ohne Schaden zuzufügen. Auf diese Weise werden die negativen Folgen einer verunreinigten Wasserleitung (</a:t>
            </a:r>
            <a:r>
              <a:rPr lang="de-DE" sz="1300" dirty="0" err="1"/>
              <a:t>Biofilm</a:t>
            </a:r>
            <a:r>
              <a:rPr lang="de-DE" sz="1300" dirty="0"/>
              <a:t>) abgeschwächt</a:t>
            </a:r>
            <a:r>
              <a:rPr lang="nl-NL" sz="1300" dirty="0" smtClean="0"/>
              <a:t>. </a:t>
            </a:r>
            <a:endParaRPr lang="nl-NL" sz="1300" dirty="0"/>
          </a:p>
          <a:p>
            <a:pPr algn="just"/>
            <a:endParaRPr lang="nl-BE" sz="1400" dirty="0">
              <a:solidFill>
                <a:schemeClr val="tx1">
                  <a:lumMod val="75000"/>
                  <a:lumOff val="25000"/>
                </a:schemeClr>
              </a:solidFill>
            </a:endParaRPr>
          </a:p>
        </p:txBody>
      </p:sp>
      <p:pic>
        <p:nvPicPr>
          <p:cNvPr id="22" name="Afbeelding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771" y="4420379"/>
            <a:ext cx="5677288" cy="1504374"/>
          </a:xfrm>
          <a:prstGeom prst="rect">
            <a:avLst/>
          </a:prstGeom>
        </p:spPr>
      </p:pic>
    </p:spTree>
    <p:extLst>
      <p:ext uri="{BB962C8B-B14F-4D97-AF65-F5344CB8AC3E}">
        <p14:creationId xmlns:p14="http://schemas.microsoft.com/office/powerpoint/2010/main" val="2809504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19" name="Rechthoek 18"/>
          <p:cNvSpPr/>
          <p:nvPr/>
        </p:nvSpPr>
        <p:spPr>
          <a:xfrm>
            <a:off x="1367507" y="5493993"/>
            <a:ext cx="6192688" cy="406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Rechthoek 1"/>
          <p:cNvSpPr/>
          <p:nvPr/>
        </p:nvSpPr>
        <p:spPr>
          <a:xfrm>
            <a:off x="0" y="0"/>
            <a:ext cx="1260000" cy="1090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p:cNvSpPr txBox="1"/>
          <p:nvPr/>
        </p:nvSpPr>
        <p:spPr>
          <a:xfrm>
            <a:off x="1259999" y="9738464"/>
            <a:ext cx="6516220" cy="1188000"/>
          </a:xfrm>
          <a:prstGeom prst="rect">
            <a:avLst/>
          </a:prstGeom>
          <a:solidFill>
            <a:schemeClr val="accent3">
              <a:lumMod val="75000"/>
            </a:schemeClr>
          </a:solidFill>
        </p:spPr>
        <p:txBody>
          <a:bodyPr wrap="square" rtlCol="0">
            <a:noAutofit/>
          </a:bodyPr>
          <a:lstStyle/>
          <a:p>
            <a:pPr marL="180975"/>
            <a:endParaRPr lang="nl-BE" sz="900" b="1" dirty="0" smtClean="0"/>
          </a:p>
          <a:p>
            <a:pPr algn="ctr"/>
            <a:r>
              <a:rPr lang="nl-BE" sz="1400" b="1" dirty="0" smtClean="0">
                <a:solidFill>
                  <a:schemeClr val="bg1"/>
                </a:solidFill>
              </a:rPr>
              <a:t>AGRO Agrarhandel GmbH- Aussiedlerhof 2- 36137 Großenlüder</a:t>
            </a:r>
          </a:p>
          <a:p>
            <a:pPr algn="ctr"/>
            <a:r>
              <a:rPr lang="nl-BE" sz="1400" b="1" dirty="0" smtClean="0">
                <a:solidFill>
                  <a:schemeClr val="bg1"/>
                </a:solidFill>
              </a:rPr>
              <a:t>Telefon: </a:t>
            </a:r>
            <a:r>
              <a:rPr lang="nl-BE" sz="1400" b="1" dirty="0" smtClean="0">
                <a:solidFill>
                  <a:schemeClr val="bg1"/>
                </a:solidFill>
              </a:rPr>
              <a:t>06648-95220              Telefax</a:t>
            </a:r>
            <a:r>
              <a:rPr lang="nl-BE" sz="1400" b="1" dirty="0" smtClean="0">
                <a:solidFill>
                  <a:schemeClr val="bg1"/>
                </a:solidFill>
              </a:rPr>
              <a:t>: 06648-952214</a:t>
            </a:r>
          </a:p>
          <a:p>
            <a:pPr algn="ctr"/>
            <a:r>
              <a:rPr lang="nl-BE" sz="1400" b="1" dirty="0" smtClean="0">
                <a:solidFill>
                  <a:schemeClr val="bg1"/>
                </a:solidFill>
              </a:rPr>
              <a:t>www.agro-spezialfuttermittel.de</a:t>
            </a:r>
          </a:p>
          <a:p>
            <a:endParaRPr lang="nl-BE" sz="1000" dirty="0" smtClean="0"/>
          </a:p>
          <a:p>
            <a:endParaRPr lang="nl-BE" dirty="0"/>
          </a:p>
          <a:p>
            <a:endParaRPr lang="nl-BE" dirty="0"/>
          </a:p>
        </p:txBody>
      </p:sp>
      <p:sp>
        <p:nvSpPr>
          <p:cNvPr id="4" name="Tekstvak 3"/>
          <p:cNvSpPr txBox="1"/>
          <p:nvPr/>
        </p:nvSpPr>
        <p:spPr>
          <a:xfrm>
            <a:off x="1367507" y="3797672"/>
            <a:ext cx="5832648" cy="5760640"/>
          </a:xfrm>
          <a:prstGeom prst="rect">
            <a:avLst/>
          </a:prstGeom>
          <a:noFill/>
          <a:ln>
            <a:noFill/>
          </a:ln>
        </p:spPr>
        <p:txBody>
          <a:bodyPr wrap="square" rtlCol="0">
            <a:noAutofit/>
          </a:bodyPr>
          <a:lstStyle/>
          <a:p>
            <a:pPr algn="just"/>
            <a:endParaRPr lang="nl-BE" sz="2000" dirty="0" smtClean="0">
              <a:solidFill>
                <a:schemeClr val="tx1">
                  <a:lumMod val="75000"/>
                  <a:lumOff val="25000"/>
                </a:schemeClr>
              </a:solidFill>
              <a:latin typeface="Berlin Sans FB" panose="020E0602020502020306" pitchFamily="34" charset="0"/>
            </a:endParaRPr>
          </a:p>
          <a:p>
            <a:pPr algn="just"/>
            <a:endParaRPr lang="nl-BE" sz="2000" dirty="0" smtClean="0">
              <a:solidFill>
                <a:schemeClr val="tx1">
                  <a:lumMod val="75000"/>
                  <a:lumOff val="25000"/>
                </a:schemeClr>
              </a:solidFill>
              <a:latin typeface="Berlin Sans FB" panose="020E0602020502020306" pitchFamily="34" charset="0"/>
            </a:endParaRPr>
          </a:p>
          <a:p>
            <a:pPr algn="just"/>
            <a:endParaRPr lang="nl-BE" sz="2000" dirty="0">
              <a:solidFill>
                <a:schemeClr val="tx1">
                  <a:lumMod val="75000"/>
                  <a:lumOff val="25000"/>
                </a:schemeClr>
              </a:solidFill>
              <a:latin typeface="Berlin Sans FB" panose="020E0602020502020306" pitchFamily="34" charset="0"/>
            </a:endParaRPr>
          </a:p>
          <a:p>
            <a:pPr algn="just"/>
            <a:endParaRPr lang="nl-BE" sz="2000" dirty="0" smtClean="0">
              <a:solidFill>
                <a:schemeClr val="tx1">
                  <a:lumMod val="75000"/>
                  <a:lumOff val="25000"/>
                </a:schemeClr>
              </a:solidFill>
              <a:latin typeface="Berlin Sans FB" panose="020E0602020502020306" pitchFamily="34" charset="0"/>
            </a:endParaRPr>
          </a:p>
          <a:p>
            <a:pPr algn="just"/>
            <a:endParaRPr lang="nl-BE" sz="2000" dirty="0">
              <a:solidFill>
                <a:schemeClr val="tx1">
                  <a:lumMod val="75000"/>
                  <a:lumOff val="25000"/>
                </a:schemeClr>
              </a:solidFill>
              <a:latin typeface="Berlin Sans FB" panose="020E0602020502020306" pitchFamily="34" charset="0"/>
            </a:endParaRPr>
          </a:p>
          <a:p>
            <a:pPr algn="just"/>
            <a:endParaRPr lang="nl-BE" sz="2000" dirty="0" smtClean="0">
              <a:solidFill>
                <a:schemeClr val="tx1">
                  <a:lumMod val="75000"/>
                  <a:lumOff val="25000"/>
                </a:schemeClr>
              </a:solidFill>
              <a:latin typeface="Berlin Sans FB" panose="020E0602020502020306" pitchFamily="34" charset="0"/>
            </a:endParaRPr>
          </a:p>
          <a:p>
            <a:pPr algn="just"/>
            <a:r>
              <a:rPr lang="de-DE" sz="2000" dirty="0">
                <a:solidFill>
                  <a:schemeClr val="tx1">
                    <a:lumMod val="75000"/>
                    <a:lumOff val="25000"/>
                  </a:schemeClr>
                </a:solidFill>
                <a:latin typeface="Berlin Sans FB" panose="020E0602020502020306" pitchFamily="34" charset="0"/>
              </a:rPr>
              <a:t>Unterstützt die Zellbalance und beschleunigt den Heilungsprozess </a:t>
            </a:r>
            <a:endParaRPr lang="nl-BE" sz="2000" dirty="0">
              <a:solidFill>
                <a:schemeClr val="tx1">
                  <a:lumMod val="75000"/>
                  <a:lumOff val="25000"/>
                </a:schemeClr>
              </a:solidFill>
              <a:latin typeface="Berlin Sans FB" panose="020E0602020502020306" pitchFamily="34" charset="0"/>
            </a:endParaRPr>
          </a:p>
          <a:p>
            <a:pPr algn="just"/>
            <a:r>
              <a:rPr lang="de-DE" sz="1300" dirty="0" err="1"/>
              <a:t>Fulvinsäure</a:t>
            </a:r>
            <a:r>
              <a:rPr lang="de-DE" sz="1300" dirty="0"/>
              <a:t> hat einen großen Sauerstoffinhalt (doppelt so groß wie </a:t>
            </a:r>
            <a:r>
              <a:rPr lang="de-DE" sz="1300" dirty="0" err="1"/>
              <a:t>Huminsäure</a:t>
            </a:r>
            <a:r>
              <a:rPr lang="de-DE" sz="1300" dirty="0"/>
              <a:t>) und erhöht die Aufnahme von Sauerstoff im Blut. Dadurch steht den Zellen mehr Sauerstoff zur Verfügung und diese werden aktiver. </a:t>
            </a:r>
            <a:r>
              <a:rPr lang="de-DE" sz="1300" dirty="0" err="1"/>
              <a:t>Fulvinsäure</a:t>
            </a:r>
            <a:r>
              <a:rPr lang="de-DE" sz="1300" dirty="0"/>
              <a:t> fördert und stabilisiert die Zellbalance, indem die Zellteilung und das Zellwachstum angeregt werden. Die Energieerzeugung nimmt zu</a:t>
            </a:r>
            <a:r>
              <a:rPr lang="nl-BE" sz="1300" dirty="0" smtClean="0"/>
              <a:t>.  </a:t>
            </a:r>
            <a:endParaRPr lang="nl-BE" sz="1300" dirty="0"/>
          </a:p>
          <a:p>
            <a:pPr algn="just"/>
            <a:r>
              <a:rPr lang="nl-BE" sz="1200" dirty="0">
                <a:solidFill>
                  <a:schemeClr val="tx1">
                    <a:lumMod val="75000"/>
                    <a:lumOff val="25000"/>
                  </a:schemeClr>
                </a:solidFill>
              </a:rPr>
              <a:t> </a:t>
            </a:r>
          </a:p>
          <a:p>
            <a:pPr algn="just"/>
            <a:r>
              <a:rPr lang="nl-BE" sz="1200" dirty="0">
                <a:solidFill>
                  <a:schemeClr val="tx1">
                    <a:lumMod val="75000"/>
                    <a:lumOff val="25000"/>
                  </a:schemeClr>
                </a:solidFill>
              </a:rPr>
              <a:t> </a:t>
            </a:r>
          </a:p>
          <a:p>
            <a:pPr algn="just"/>
            <a:r>
              <a:rPr lang="de-DE" sz="2000" dirty="0">
                <a:solidFill>
                  <a:schemeClr val="tx1">
                    <a:lumMod val="75000"/>
                    <a:lumOff val="25000"/>
                  </a:schemeClr>
                </a:solidFill>
                <a:latin typeface="Berlin Sans FB" panose="020E0602020502020306" pitchFamily="34" charset="0"/>
              </a:rPr>
              <a:t>Verstärkt das Immunsystem</a:t>
            </a:r>
            <a:endParaRPr lang="nl-BE" sz="2000" dirty="0">
              <a:solidFill>
                <a:schemeClr val="tx1">
                  <a:lumMod val="75000"/>
                  <a:lumOff val="25000"/>
                </a:schemeClr>
              </a:solidFill>
              <a:latin typeface="Berlin Sans FB" panose="020E0602020502020306" pitchFamily="34" charset="0"/>
            </a:endParaRPr>
          </a:p>
          <a:p>
            <a:pPr algn="just"/>
            <a:r>
              <a:rPr lang="de-DE" sz="1300" dirty="0"/>
              <a:t>Weil </a:t>
            </a:r>
            <a:r>
              <a:rPr lang="de-DE" sz="1300" dirty="0" err="1"/>
              <a:t>Fulvinsäure</a:t>
            </a:r>
            <a:r>
              <a:rPr lang="de-DE" sz="1300" dirty="0"/>
              <a:t> die Aufnahme von Nährstoffen verbessert und Schwermetalle und Toxine aus dem Körper abführt, hat sie viele positive Effekte auf die Gesundheit des Tieres. </a:t>
            </a:r>
            <a:r>
              <a:rPr lang="de-DE" sz="1300" dirty="0" smtClean="0"/>
              <a:t>  Außerdem </a:t>
            </a:r>
            <a:r>
              <a:rPr lang="de-DE" sz="1300" dirty="0"/>
              <a:t>fördert </a:t>
            </a:r>
            <a:r>
              <a:rPr lang="de-DE" sz="1300" dirty="0" err="1"/>
              <a:t>Fulvinsäure</a:t>
            </a:r>
            <a:r>
              <a:rPr lang="de-DE" sz="1300" dirty="0"/>
              <a:t> zahlreiche kräftige Abwehrmechanismen. Sie fördert das Vermögen des Thymus, Lymphozyten zu erzeugen, die ihrerseits Antikörper produzieren, die beim Immunrespons des Körpers eng beteiligt sind.</a:t>
            </a:r>
            <a:br>
              <a:rPr lang="de-DE" sz="1300" dirty="0"/>
            </a:br>
            <a:r>
              <a:rPr lang="de-DE" sz="1300" dirty="0" err="1"/>
              <a:t>Fulvinsäure</a:t>
            </a:r>
            <a:r>
              <a:rPr lang="de-DE" sz="1300" dirty="0"/>
              <a:t> aktiviert und erhöht auch die Erzeugung von Makrophagen und tödlichen T-Zellen</a:t>
            </a:r>
            <a:r>
              <a:rPr lang="nl-NL" sz="1300" dirty="0" smtClean="0"/>
              <a:t>. </a:t>
            </a:r>
            <a:endParaRPr lang="nl-BE" sz="1300" dirty="0"/>
          </a:p>
        </p:txBody>
      </p:sp>
      <p:graphicFrame>
        <p:nvGraphicFramePr>
          <p:cNvPr id="6" name="Tabel 5"/>
          <p:cNvGraphicFramePr>
            <a:graphicFrameLocks noGrp="1"/>
          </p:cNvGraphicFramePr>
          <p:nvPr>
            <p:extLst>
              <p:ext uri="{D42A27DB-BD31-4B8C-83A1-F6EECF244321}">
                <p14:modId xmlns:p14="http://schemas.microsoft.com/office/powerpoint/2010/main" val="2148483654"/>
              </p:ext>
            </p:extLst>
          </p:nvPr>
        </p:nvGraphicFramePr>
        <p:xfrm>
          <a:off x="2735658" y="3437632"/>
          <a:ext cx="4742948" cy="1076325"/>
        </p:xfrm>
        <a:graphic>
          <a:graphicData uri="http://schemas.openxmlformats.org/drawingml/2006/table">
            <a:tbl>
              <a:tblPr firstRow="1" firstCol="1" bandRow="1">
                <a:tableStyleId>{5C22544A-7EE6-4342-B048-85BDC9FD1C3A}</a:tableStyleId>
              </a:tblPr>
              <a:tblGrid>
                <a:gridCol w="1039680">
                  <a:extLst>
                    <a:ext uri="{9D8B030D-6E8A-4147-A177-3AD203B41FA5}">
                      <a16:colId xmlns:a16="http://schemas.microsoft.com/office/drawing/2014/main" val="20000"/>
                    </a:ext>
                  </a:extLst>
                </a:gridCol>
                <a:gridCol w="668367">
                  <a:extLst>
                    <a:ext uri="{9D8B030D-6E8A-4147-A177-3AD203B41FA5}">
                      <a16:colId xmlns:a16="http://schemas.microsoft.com/office/drawing/2014/main" val="20001"/>
                    </a:ext>
                  </a:extLst>
                </a:gridCol>
                <a:gridCol w="668367">
                  <a:extLst>
                    <a:ext uri="{9D8B030D-6E8A-4147-A177-3AD203B41FA5}">
                      <a16:colId xmlns:a16="http://schemas.microsoft.com/office/drawing/2014/main" val="20002"/>
                    </a:ext>
                  </a:extLst>
                </a:gridCol>
                <a:gridCol w="742630">
                  <a:extLst>
                    <a:ext uri="{9D8B030D-6E8A-4147-A177-3AD203B41FA5}">
                      <a16:colId xmlns:a16="http://schemas.microsoft.com/office/drawing/2014/main" val="20003"/>
                    </a:ext>
                  </a:extLst>
                </a:gridCol>
                <a:gridCol w="697381">
                  <a:extLst>
                    <a:ext uri="{9D8B030D-6E8A-4147-A177-3AD203B41FA5}">
                      <a16:colId xmlns:a16="http://schemas.microsoft.com/office/drawing/2014/main" val="20004"/>
                    </a:ext>
                  </a:extLst>
                </a:gridCol>
                <a:gridCol w="926523">
                  <a:extLst>
                    <a:ext uri="{9D8B030D-6E8A-4147-A177-3AD203B41FA5}">
                      <a16:colId xmlns:a16="http://schemas.microsoft.com/office/drawing/2014/main" val="20005"/>
                    </a:ext>
                  </a:extLst>
                </a:gridCol>
              </a:tblGrid>
              <a:tr h="0">
                <a:tc>
                  <a:txBody>
                    <a:bodyPr/>
                    <a:lstStyle/>
                    <a:p>
                      <a:pPr>
                        <a:lnSpc>
                          <a:spcPct val="107000"/>
                        </a:lnSpc>
                        <a:spcAft>
                          <a:spcPts val="0"/>
                        </a:spcAft>
                      </a:pPr>
                      <a:r>
                        <a:rPr lang="nl-BE" sz="1100" i="1" dirty="0" err="1" smtClean="0">
                          <a:solidFill>
                            <a:srgbClr val="5C443B"/>
                          </a:solidFill>
                          <a:effectLst/>
                        </a:rPr>
                        <a:t>Wasserproben</a:t>
                      </a:r>
                      <a:endParaRPr lang="nl-BE" sz="1100" i="1" dirty="0">
                        <a:solidFill>
                          <a:srgbClr val="5C443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nl-BE" sz="1100" i="1" dirty="0" err="1" smtClean="0">
                          <a:solidFill>
                            <a:srgbClr val="5C443B"/>
                          </a:solidFill>
                          <a:effectLst/>
                        </a:rPr>
                        <a:t>Anfang</a:t>
                      </a:r>
                      <a:endParaRPr lang="nl-BE" sz="1100" i="1" dirty="0">
                        <a:solidFill>
                          <a:srgbClr val="5C443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nl-BE" sz="1100" i="1" dirty="0" err="1" smtClean="0">
                          <a:solidFill>
                            <a:srgbClr val="5C443B"/>
                          </a:solidFill>
                          <a:effectLst/>
                        </a:rPr>
                        <a:t>Nach</a:t>
                      </a:r>
                      <a:r>
                        <a:rPr lang="nl-BE" sz="1100" i="1" dirty="0" smtClean="0">
                          <a:solidFill>
                            <a:srgbClr val="5C443B"/>
                          </a:solidFill>
                          <a:effectLst/>
                        </a:rPr>
                        <a:t> 6 </a:t>
                      </a:r>
                      <a:r>
                        <a:rPr lang="nl-BE" sz="1100" i="1" dirty="0" err="1" smtClean="0">
                          <a:solidFill>
                            <a:srgbClr val="5C443B"/>
                          </a:solidFill>
                          <a:effectLst/>
                        </a:rPr>
                        <a:t>Wochen</a:t>
                      </a:r>
                      <a:endParaRPr lang="nl-BE" sz="1100" i="1" dirty="0">
                        <a:solidFill>
                          <a:srgbClr val="5C443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nl-BE" sz="1100" i="1" dirty="0" err="1" smtClean="0">
                          <a:solidFill>
                            <a:srgbClr val="5C443B"/>
                          </a:solidFill>
                          <a:effectLst/>
                        </a:rPr>
                        <a:t>Differenz</a:t>
                      </a:r>
                      <a:r>
                        <a:rPr lang="nl-BE" sz="1100" i="1" dirty="0" smtClean="0">
                          <a:solidFill>
                            <a:srgbClr val="5C443B"/>
                          </a:solidFill>
                          <a:effectLst/>
                        </a:rPr>
                        <a:t> (%)</a:t>
                      </a:r>
                      <a:endParaRPr lang="nl-BE" sz="1100" i="1" dirty="0">
                        <a:solidFill>
                          <a:srgbClr val="5C443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nl-BE" sz="1100" i="1" dirty="0" err="1" smtClean="0">
                          <a:solidFill>
                            <a:srgbClr val="5C443B"/>
                          </a:solidFill>
                          <a:effectLst/>
                        </a:rPr>
                        <a:t>Nach</a:t>
                      </a:r>
                      <a:r>
                        <a:rPr lang="nl-BE" sz="1100" i="1" dirty="0" smtClean="0">
                          <a:solidFill>
                            <a:srgbClr val="5C443B"/>
                          </a:solidFill>
                          <a:effectLst/>
                        </a:rPr>
                        <a:t> 20 </a:t>
                      </a:r>
                      <a:r>
                        <a:rPr lang="nl-BE" sz="1100" i="1" dirty="0" err="1" smtClean="0">
                          <a:solidFill>
                            <a:srgbClr val="5C443B"/>
                          </a:solidFill>
                          <a:effectLst/>
                        </a:rPr>
                        <a:t>Wochen</a:t>
                      </a:r>
                      <a:endParaRPr lang="nl-BE" sz="1100" i="1" dirty="0">
                        <a:solidFill>
                          <a:srgbClr val="5C443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nl-BE" sz="1100" i="1" dirty="0" err="1" smtClean="0">
                          <a:solidFill>
                            <a:srgbClr val="5C443B"/>
                          </a:solidFill>
                          <a:effectLst/>
                        </a:rPr>
                        <a:t>Differenz</a:t>
                      </a:r>
                      <a:r>
                        <a:rPr lang="nl-BE" sz="1100" i="1" baseline="0" dirty="0" smtClean="0">
                          <a:solidFill>
                            <a:srgbClr val="5C443B"/>
                          </a:solidFill>
                          <a:effectLst/>
                        </a:rPr>
                        <a:t> </a:t>
                      </a:r>
                      <a:r>
                        <a:rPr lang="nl-BE" sz="1100" i="1" baseline="0" dirty="0" err="1" smtClean="0">
                          <a:solidFill>
                            <a:srgbClr val="5C443B"/>
                          </a:solidFill>
                          <a:effectLst/>
                        </a:rPr>
                        <a:t>mit</a:t>
                      </a:r>
                      <a:r>
                        <a:rPr lang="nl-BE" sz="1100" i="1" dirty="0" smtClean="0">
                          <a:solidFill>
                            <a:srgbClr val="5C443B"/>
                          </a:solidFill>
                          <a:effectLst/>
                        </a:rPr>
                        <a:t> </a:t>
                      </a:r>
                      <a:r>
                        <a:rPr lang="nl-BE" sz="1100" i="1" dirty="0" err="1" smtClean="0">
                          <a:solidFill>
                            <a:srgbClr val="5C443B"/>
                          </a:solidFill>
                          <a:effectLst/>
                        </a:rPr>
                        <a:t>Anfang</a:t>
                      </a:r>
                      <a:r>
                        <a:rPr lang="nl-BE" sz="1100" i="1" dirty="0" smtClean="0">
                          <a:solidFill>
                            <a:srgbClr val="5C443B"/>
                          </a:solidFill>
                          <a:effectLst/>
                        </a:rPr>
                        <a:t> (%)</a:t>
                      </a:r>
                      <a:endParaRPr lang="nl-BE" sz="1100" i="1" dirty="0">
                        <a:solidFill>
                          <a:srgbClr val="5C443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0"/>
                  </a:ext>
                </a:extLst>
              </a:tr>
              <a:tr h="0">
                <a:tc>
                  <a:txBody>
                    <a:bodyPr/>
                    <a:lstStyle/>
                    <a:p>
                      <a:pPr>
                        <a:lnSpc>
                          <a:spcPct val="107000"/>
                        </a:lnSpc>
                        <a:spcAft>
                          <a:spcPts val="0"/>
                        </a:spcAft>
                      </a:pPr>
                      <a:r>
                        <a:rPr lang="nl-BE" sz="1100" i="1" dirty="0" smtClean="0">
                          <a:solidFill>
                            <a:srgbClr val="5C443B"/>
                          </a:solidFill>
                          <a:effectLst/>
                        </a:rPr>
                        <a:t>Endotoxine bei </a:t>
                      </a:r>
                      <a:r>
                        <a:rPr lang="nl-BE" sz="1100" i="1" dirty="0" err="1" smtClean="0">
                          <a:solidFill>
                            <a:srgbClr val="5C443B"/>
                          </a:solidFill>
                          <a:effectLst/>
                        </a:rPr>
                        <a:t>Sauen</a:t>
                      </a:r>
                      <a:r>
                        <a:rPr lang="nl-BE" sz="1100" i="1" dirty="0" smtClean="0">
                          <a:solidFill>
                            <a:srgbClr val="5C443B"/>
                          </a:solidFill>
                          <a:effectLst/>
                        </a:rPr>
                        <a:t> (EU/g</a:t>
                      </a:r>
                      <a:r>
                        <a:rPr lang="nl-BE" sz="1100" i="1" dirty="0">
                          <a:solidFill>
                            <a:srgbClr val="5C443B"/>
                          </a:solidFill>
                          <a:effectLst/>
                        </a:rPr>
                        <a:t>)</a:t>
                      </a:r>
                      <a:endParaRPr lang="nl-BE" sz="1100" i="1" dirty="0">
                        <a:solidFill>
                          <a:srgbClr val="5C443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nl-BE" sz="1100" i="1">
                          <a:solidFill>
                            <a:srgbClr val="5C443B"/>
                          </a:solidFill>
                          <a:effectLst/>
                        </a:rPr>
                        <a:t>27 749</a:t>
                      </a:r>
                      <a:endParaRPr lang="nl-BE" sz="1100" i="1">
                        <a:solidFill>
                          <a:srgbClr val="5C443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nl-BE" sz="1100" i="1">
                          <a:solidFill>
                            <a:srgbClr val="5C443B"/>
                          </a:solidFill>
                          <a:effectLst/>
                        </a:rPr>
                        <a:t>18 864</a:t>
                      </a:r>
                      <a:endParaRPr lang="nl-BE" sz="1100" i="1">
                        <a:solidFill>
                          <a:srgbClr val="5C443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nl-BE" sz="1100" i="1" dirty="0">
                          <a:solidFill>
                            <a:srgbClr val="5C443B"/>
                          </a:solidFill>
                          <a:effectLst/>
                        </a:rPr>
                        <a:t>-32</a:t>
                      </a:r>
                      <a:endParaRPr lang="nl-BE" sz="1100" i="1" dirty="0">
                        <a:solidFill>
                          <a:srgbClr val="5C443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nl-BE" sz="1100" i="1" dirty="0">
                          <a:solidFill>
                            <a:srgbClr val="5C443B"/>
                          </a:solidFill>
                          <a:effectLst/>
                        </a:rPr>
                        <a:t>134</a:t>
                      </a:r>
                      <a:endParaRPr lang="nl-BE" sz="1100" i="1" dirty="0">
                        <a:solidFill>
                          <a:srgbClr val="5C443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nl-BE" sz="1100" i="1">
                          <a:solidFill>
                            <a:srgbClr val="5C443B"/>
                          </a:solidFill>
                          <a:effectLst/>
                        </a:rPr>
                        <a:t>- 99,5</a:t>
                      </a:r>
                      <a:endParaRPr lang="nl-BE" sz="1100" i="1">
                        <a:solidFill>
                          <a:srgbClr val="5C443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1"/>
                  </a:ext>
                </a:extLst>
              </a:tr>
              <a:tr h="0">
                <a:tc>
                  <a:txBody>
                    <a:bodyPr/>
                    <a:lstStyle/>
                    <a:p>
                      <a:pPr>
                        <a:lnSpc>
                          <a:spcPct val="107000"/>
                        </a:lnSpc>
                        <a:spcAft>
                          <a:spcPts val="0"/>
                        </a:spcAft>
                      </a:pPr>
                      <a:r>
                        <a:rPr lang="nl-BE" sz="1100" i="1" dirty="0" smtClean="0">
                          <a:solidFill>
                            <a:srgbClr val="5C443B"/>
                          </a:solidFill>
                          <a:effectLst/>
                        </a:rPr>
                        <a:t>Endotoxine</a:t>
                      </a:r>
                      <a:r>
                        <a:rPr lang="nl-BE" sz="1100" i="1" baseline="0" dirty="0" smtClean="0">
                          <a:solidFill>
                            <a:srgbClr val="5C443B"/>
                          </a:solidFill>
                          <a:effectLst/>
                        </a:rPr>
                        <a:t> bei</a:t>
                      </a:r>
                      <a:r>
                        <a:rPr lang="nl-BE" sz="1100" i="1" dirty="0" smtClean="0">
                          <a:solidFill>
                            <a:srgbClr val="5C443B"/>
                          </a:solidFill>
                          <a:effectLst/>
                        </a:rPr>
                        <a:t> </a:t>
                      </a:r>
                      <a:r>
                        <a:rPr lang="nl-BE" sz="1100" i="1" dirty="0" err="1" smtClean="0">
                          <a:solidFill>
                            <a:srgbClr val="5C443B"/>
                          </a:solidFill>
                          <a:effectLst/>
                        </a:rPr>
                        <a:t>Ferkel</a:t>
                      </a:r>
                      <a:r>
                        <a:rPr lang="nl-BE" sz="1100" i="1" dirty="0" smtClean="0">
                          <a:solidFill>
                            <a:srgbClr val="5C443B"/>
                          </a:solidFill>
                          <a:effectLst/>
                        </a:rPr>
                        <a:t> (EU/g</a:t>
                      </a:r>
                      <a:r>
                        <a:rPr lang="nl-BE" sz="1100" i="1" dirty="0">
                          <a:solidFill>
                            <a:srgbClr val="5C443B"/>
                          </a:solidFill>
                          <a:effectLst/>
                        </a:rPr>
                        <a:t>)</a:t>
                      </a:r>
                      <a:endParaRPr lang="nl-BE" sz="1100" i="1" dirty="0">
                        <a:solidFill>
                          <a:srgbClr val="5C443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nl-BE" sz="1100" i="1" dirty="0">
                          <a:solidFill>
                            <a:srgbClr val="5C443B"/>
                          </a:solidFill>
                          <a:effectLst/>
                        </a:rPr>
                        <a:t>36 338</a:t>
                      </a:r>
                      <a:endParaRPr lang="nl-BE" sz="1100" i="1" dirty="0">
                        <a:solidFill>
                          <a:srgbClr val="5C443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nl-BE" sz="1100" i="1">
                          <a:solidFill>
                            <a:srgbClr val="5C443B"/>
                          </a:solidFill>
                          <a:effectLst/>
                        </a:rPr>
                        <a:t>28 864</a:t>
                      </a:r>
                      <a:endParaRPr lang="nl-BE" sz="1100" i="1">
                        <a:solidFill>
                          <a:srgbClr val="5C443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nl-BE" sz="1100" i="1">
                          <a:solidFill>
                            <a:srgbClr val="5C443B"/>
                          </a:solidFill>
                          <a:effectLst/>
                        </a:rPr>
                        <a:t>-21</a:t>
                      </a:r>
                      <a:endParaRPr lang="nl-BE" sz="1100" i="1">
                        <a:solidFill>
                          <a:srgbClr val="5C443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nl-BE" sz="1100" i="1">
                          <a:solidFill>
                            <a:srgbClr val="5C443B"/>
                          </a:solidFill>
                          <a:effectLst/>
                        </a:rPr>
                        <a:t>50</a:t>
                      </a:r>
                      <a:endParaRPr lang="nl-BE" sz="1100" i="1">
                        <a:solidFill>
                          <a:srgbClr val="5C443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0"/>
                        </a:spcAft>
                      </a:pPr>
                      <a:r>
                        <a:rPr lang="nl-BE" sz="1100" i="1" dirty="0">
                          <a:solidFill>
                            <a:srgbClr val="5C443B"/>
                          </a:solidFill>
                          <a:effectLst/>
                        </a:rPr>
                        <a:t>- 99,8</a:t>
                      </a:r>
                      <a:endParaRPr lang="nl-BE" sz="1100" i="1" dirty="0">
                        <a:solidFill>
                          <a:srgbClr val="5C443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002"/>
                  </a:ext>
                </a:extLst>
              </a:tr>
            </a:tbl>
          </a:graphicData>
        </a:graphic>
      </p:graphicFrame>
      <p:sp>
        <p:nvSpPr>
          <p:cNvPr id="7" name="Tekstvak 6"/>
          <p:cNvSpPr txBox="1"/>
          <p:nvPr/>
        </p:nvSpPr>
        <p:spPr>
          <a:xfrm>
            <a:off x="2447627" y="4678023"/>
            <a:ext cx="5030978" cy="400110"/>
          </a:xfrm>
          <a:prstGeom prst="rect">
            <a:avLst/>
          </a:prstGeom>
          <a:noFill/>
        </p:spPr>
        <p:txBody>
          <a:bodyPr wrap="square" rtlCol="0">
            <a:spAutoFit/>
          </a:bodyPr>
          <a:lstStyle/>
          <a:p>
            <a:pPr algn="ctr"/>
            <a:r>
              <a:rPr lang="de-DE" sz="1000" b="1" i="1" dirty="0">
                <a:solidFill>
                  <a:srgbClr val="582C0C"/>
                </a:solidFill>
              </a:rPr>
              <a:t>Feldversuch: </a:t>
            </a:r>
            <a:r>
              <a:rPr lang="de-DE" sz="1000" b="1" i="1" dirty="0" err="1" smtClean="0">
                <a:solidFill>
                  <a:srgbClr val="582C0C"/>
                </a:solidFill>
              </a:rPr>
              <a:t>Fulvinsäuren</a:t>
            </a:r>
            <a:r>
              <a:rPr lang="de-DE" sz="1000" b="1" i="1" dirty="0" smtClean="0">
                <a:solidFill>
                  <a:srgbClr val="582C0C"/>
                </a:solidFill>
              </a:rPr>
              <a:t> im </a:t>
            </a:r>
            <a:r>
              <a:rPr lang="de-DE" sz="1000" b="1" i="1" dirty="0">
                <a:solidFill>
                  <a:srgbClr val="582C0C"/>
                </a:solidFill>
              </a:rPr>
              <a:t>Trinkwasser</a:t>
            </a:r>
            <a:br>
              <a:rPr lang="de-DE" sz="1000" b="1" i="1" dirty="0">
                <a:solidFill>
                  <a:srgbClr val="582C0C"/>
                </a:solidFill>
              </a:rPr>
            </a:br>
            <a:r>
              <a:rPr lang="de-DE" sz="1000" b="1" i="1" dirty="0" smtClean="0">
                <a:solidFill>
                  <a:srgbClr val="582C0C"/>
                </a:solidFill>
              </a:rPr>
              <a:t>reduzieren die </a:t>
            </a:r>
            <a:r>
              <a:rPr lang="de-DE" sz="1000" b="1" i="1" dirty="0" err="1" smtClean="0">
                <a:solidFill>
                  <a:srgbClr val="582C0C"/>
                </a:solidFill>
              </a:rPr>
              <a:t>Endotoxin</a:t>
            </a:r>
            <a:r>
              <a:rPr lang="de-DE" sz="1000" b="1" i="1" dirty="0" smtClean="0">
                <a:solidFill>
                  <a:srgbClr val="582C0C"/>
                </a:solidFill>
              </a:rPr>
              <a:t>-Belastung </a:t>
            </a:r>
            <a:r>
              <a:rPr lang="de-DE" sz="1000" b="1" i="1" dirty="0">
                <a:solidFill>
                  <a:srgbClr val="582C0C"/>
                </a:solidFill>
              </a:rPr>
              <a:t>bei </a:t>
            </a:r>
            <a:r>
              <a:rPr lang="de-DE" sz="1000" b="1" i="1" dirty="0" smtClean="0">
                <a:solidFill>
                  <a:srgbClr val="582C0C"/>
                </a:solidFill>
              </a:rPr>
              <a:t>Sauen</a:t>
            </a:r>
            <a:r>
              <a:rPr lang="nl-BE" sz="1000" b="1" i="1" dirty="0">
                <a:solidFill>
                  <a:srgbClr val="582C0C"/>
                </a:solidFill>
              </a:rPr>
              <a:t>.</a:t>
            </a:r>
          </a:p>
        </p:txBody>
      </p:sp>
      <p:sp>
        <p:nvSpPr>
          <p:cNvPr id="8" name="Tekstvak 7"/>
          <p:cNvSpPr txBox="1"/>
          <p:nvPr/>
        </p:nvSpPr>
        <p:spPr>
          <a:xfrm>
            <a:off x="1484597" y="139301"/>
            <a:ext cx="5715558" cy="2808313"/>
          </a:xfrm>
          <a:prstGeom prst="rect">
            <a:avLst/>
          </a:prstGeom>
          <a:noFill/>
          <a:effectLst/>
        </p:spPr>
        <p:txBody>
          <a:bodyPr wrap="square" rtlCol="0">
            <a:noAutofit/>
          </a:bodyPr>
          <a:lstStyle/>
          <a:p>
            <a:pPr algn="just"/>
            <a:endParaRPr lang="nl-BE" sz="2000" dirty="0" smtClean="0">
              <a:solidFill>
                <a:schemeClr val="tx1">
                  <a:lumMod val="75000"/>
                  <a:lumOff val="25000"/>
                </a:schemeClr>
              </a:solidFill>
              <a:latin typeface="Berlin Sans FB" panose="020E0602020502020306" pitchFamily="34" charset="0"/>
            </a:endParaRPr>
          </a:p>
          <a:p>
            <a:pPr algn="just"/>
            <a:endParaRPr lang="nl-BE" sz="2000" dirty="0" smtClean="0">
              <a:solidFill>
                <a:schemeClr val="tx1">
                  <a:lumMod val="75000"/>
                  <a:lumOff val="25000"/>
                </a:schemeClr>
              </a:solidFill>
              <a:latin typeface="Berlin Sans FB" panose="020E0602020502020306" pitchFamily="34" charset="0"/>
            </a:endParaRPr>
          </a:p>
          <a:p>
            <a:r>
              <a:rPr lang="de-DE" sz="2000" dirty="0">
                <a:solidFill>
                  <a:schemeClr val="tx1">
                    <a:lumMod val="75000"/>
                    <a:lumOff val="25000"/>
                  </a:schemeClr>
                </a:solidFill>
                <a:latin typeface="Berlin Sans FB" panose="020E0602020502020306" pitchFamily="34" charset="0"/>
              </a:rPr>
              <a:t>Bindet Bakterien und Viren</a:t>
            </a:r>
            <a:endParaRPr lang="nl-BE" sz="2000" dirty="0">
              <a:solidFill>
                <a:schemeClr val="tx1">
                  <a:lumMod val="75000"/>
                  <a:lumOff val="25000"/>
                </a:schemeClr>
              </a:solidFill>
              <a:latin typeface="Berlin Sans FB" panose="020E0602020502020306" pitchFamily="34" charset="0"/>
            </a:endParaRPr>
          </a:p>
          <a:p>
            <a:pPr algn="just"/>
            <a:r>
              <a:rPr lang="de-DE" sz="1400" dirty="0" err="1"/>
              <a:t>Fulvinsäure</a:t>
            </a:r>
            <a:r>
              <a:rPr lang="de-DE" sz="1400" dirty="0"/>
              <a:t> bildet Komplexe mit Bakterien und Viren, wodurch diese nicht mehr in die Zellen eindringen können</a:t>
            </a:r>
            <a:r>
              <a:rPr lang="nl-BE" sz="1300" dirty="0" smtClean="0"/>
              <a:t>. </a:t>
            </a:r>
            <a:endParaRPr lang="nl-BE" sz="1300" dirty="0"/>
          </a:p>
          <a:p>
            <a:pPr algn="just"/>
            <a:r>
              <a:rPr lang="nl-BE" sz="1300" i="1" dirty="0"/>
              <a:t> </a:t>
            </a:r>
            <a:endParaRPr lang="nl-BE" sz="1300" dirty="0"/>
          </a:p>
          <a:p>
            <a:pPr algn="just"/>
            <a:r>
              <a:rPr lang="nl-BE" sz="1300" i="1" dirty="0">
                <a:solidFill>
                  <a:schemeClr val="tx1">
                    <a:lumMod val="75000"/>
                    <a:lumOff val="25000"/>
                  </a:schemeClr>
                </a:solidFill>
              </a:rPr>
              <a:t> </a:t>
            </a:r>
          </a:p>
          <a:p>
            <a:pPr algn="just"/>
            <a:endParaRPr lang="nl-BE" sz="1300" i="1" dirty="0">
              <a:solidFill>
                <a:schemeClr val="tx1">
                  <a:lumMod val="75000"/>
                  <a:lumOff val="25000"/>
                </a:schemeClr>
              </a:solidFill>
            </a:endParaRPr>
          </a:p>
          <a:p>
            <a:r>
              <a:rPr lang="de-DE" sz="2000" dirty="0">
                <a:solidFill>
                  <a:schemeClr val="tx1">
                    <a:lumMod val="75000"/>
                    <a:lumOff val="25000"/>
                  </a:schemeClr>
                </a:solidFill>
                <a:latin typeface="Berlin Sans FB" panose="020E0602020502020306" pitchFamily="34" charset="0"/>
              </a:rPr>
              <a:t>Ein starkes Antioxidans</a:t>
            </a:r>
            <a:endParaRPr lang="nl-BE" sz="2000" dirty="0">
              <a:solidFill>
                <a:schemeClr val="tx1">
                  <a:lumMod val="75000"/>
                  <a:lumOff val="25000"/>
                </a:schemeClr>
              </a:solidFill>
              <a:latin typeface="Berlin Sans FB" panose="020E0602020502020306" pitchFamily="34" charset="0"/>
            </a:endParaRPr>
          </a:p>
          <a:p>
            <a:pPr algn="just"/>
            <a:r>
              <a:rPr lang="de-DE" sz="1400" dirty="0" err="1"/>
              <a:t>Fulvinsäure</a:t>
            </a:r>
            <a:r>
              <a:rPr lang="de-DE" sz="1400" dirty="0"/>
              <a:t> verhindert die Wirkung von freien Radikalen im Körper</a:t>
            </a:r>
            <a:r>
              <a:rPr lang="nl-BE" sz="1300" dirty="0" smtClean="0"/>
              <a:t>.</a:t>
            </a:r>
            <a:endParaRPr lang="nl-BE" sz="1300" dirty="0"/>
          </a:p>
          <a:p>
            <a:endParaRPr lang="nl-BE" dirty="0"/>
          </a:p>
        </p:txBody>
      </p:sp>
      <p:pic>
        <p:nvPicPr>
          <p:cNvPr id="14" name="Afbeelding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08" y="3262030"/>
            <a:ext cx="2092377" cy="1616048"/>
          </a:xfrm>
          <a:prstGeom prst="rect">
            <a:avLst/>
          </a:prstGeom>
          <a:ln>
            <a:noFill/>
          </a:ln>
          <a:effectLst>
            <a:softEdge rad="112500"/>
          </a:effectLst>
        </p:spPr>
      </p:pic>
      <p:cxnSp>
        <p:nvCxnSpPr>
          <p:cNvPr id="17" name="Rechte verbindingslijn 16"/>
          <p:cNvCxnSpPr/>
          <p:nvPr/>
        </p:nvCxnSpPr>
        <p:spPr>
          <a:xfrm>
            <a:off x="3023691" y="3797672"/>
            <a:ext cx="4454914" cy="0"/>
          </a:xfrm>
          <a:prstGeom prst="line">
            <a:avLst/>
          </a:prstGeom>
          <a:ln>
            <a:solidFill>
              <a:srgbClr val="582C0C"/>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3023691" y="4157712"/>
            <a:ext cx="4454914" cy="0"/>
          </a:xfrm>
          <a:prstGeom prst="line">
            <a:avLst/>
          </a:prstGeom>
          <a:ln>
            <a:solidFill>
              <a:srgbClr val="582C0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467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sjabloon_A4_liggend_met_snijtekens [Alleen-lezen]" id="{815E981C-459D-4B2E-A5CB-38B3E907476E}" vid="{B32433B5-0D5B-4601-96E2-E7E3A719B9FE}"/>
    </a:ext>
  </a:extLst>
</a:theme>
</file>

<file path=docProps/app.xml><?xml version="1.0" encoding="utf-8"?>
<Properties xmlns="http://schemas.openxmlformats.org/officeDocument/2006/extended-properties" xmlns:vt="http://schemas.openxmlformats.org/officeDocument/2006/docPropsVTypes">
  <Template>PowerPointsjabloon_A4_liggend_met_snijtekens</Template>
  <TotalTime>0</TotalTime>
  <Words>350</Words>
  <Application>Microsoft Office PowerPoint</Application>
  <PresentationFormat>Benutzerdefiniert</PresentationFormat>
  <Paragraphs>191</Paragraphs>
  <Slides>4</Slides>
  <Notes>0</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4</vt:i4>
      </vt:variant>
    </vt:vector>
  </HeadingPairs>
  <TitlesOfParts>
    <vt:vector size="16" baseType="lpstr">
      <vt:lpstr>Arial</vt:lpstr>
      <vt:lpstr>Batang</vt:lpstr>
      <vt:lpstr>Bell MT</vt:lpstr>
      <vt:lpstr>Berlin Sans FB</vt:lpstr>
      <vt:lpstr>Berlin Sans FB Demi</vt:lpstr>
      <vt:lpstr>Calibri</vt:lpstr>
      <vt:lpstr>Cambria</vt:lpstr>
      <vt:lpstr>FrankRuehl</vt:lpstr>
      <vt:lpstr>Rockwell</vt:lpstr>
      <vt:lpstr>Times New Roman</vt:lpstr>
      <vt:lpstr>Wingdings</vt:lpstr>
      <vt:lpstr>Kantoorthema</vt:lpstr>
      <vt:lpstr>PowerPoint-Präsentation</vt:lpstr>
      <vt:lpstr>PowerPoint-Präsentation</vt:lpstr>
      <vt:lpstr>PowerPoint-Präsentation</vt:lpstr>
      <vt:lpstr>PowerPoint-Präsentation</vt:lpstr>
    </vt:vector>
  </TitlesOfParts>
  <Company>Hewlett-Packard Company</Company>
  <LinksUpToDate>false</LinksUpToDate>
  <SharedDoc>false</SharedDoc>
  <HyperlinkBase>www.foliero-automatisering.nl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Leaflet A4 met snijtekens</dc:subject>
  <dc:creator>Kimberley Degruyter</dc:creator>
  <cp:lastModifiedBy>Windows User</cp:lastModifiedBy>
  <cp:revision>213</cp:revision>
  <dcterms:created xsi:type="dcterms:W3CDTF">2016-02-23T10:04:39Z</dcterms:created>
  <dcterms:modified xsi:type="dcterms:W3CDTF">2018-06-13T11:32:23Z</dcterms:modified>
  <cp:category>Leaflet</cp:category>
  <cp:contentStatus>Sjabloon</cp:contentStatus>
</cp:coreProperties>
</file>